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notesMasterIdLst>
    <p:notesMasterId r:id="rId11"/>
  </p:notesMasterIdLst>
  <p:sldIdLst>
    <p:sldId id="271" r:id="rId3"/>
    <p:sldId id="258" r:id="rId4"/>
    <p:sldId id="2147327098" r:id="rId5"/>
    <p:sldId id="2147327139" r:id="rId6"/>
    <p:sldId id="2147327100" r:id="rId7"/>
    <p:sldId id="2147327120" r:id="rId8"/>
    <p:sldId id="2147327123" r:id="rId9"/>
    <p:sldId id="2147473530" r:id="rId10"/>
  </p:sldIdLst>
  <p:sldSz cx="12192000" cy="6858000"/>
  <p:notesSz cx="6858000" cy="9144000"/>
  <p:embeddedFontLst>
    <p:embeddedFont>
      <p:font typeface="Avenir Next LT Pro" panose="020B0504020202020204" pitchFamily="34" charset="0"/>
      <p:regular r:id="rId12"/>
      <p:bold r:id="rId13"/>
      <p:italic r:id="rId14"/>
      <p:boldItalic r:id="rId15"/>
    </p:embeddedFont>
    <p:embeddedFont>
      <p:font typeface="Avenir Next LT Pro Demi" panose="020B0704020202020204" pitchFamily="34" charset="0"/>
      <p:bold r:id="rId16"/>
      <p:boldItalic r:id="rId17"/>
    </p:embeddedFont>
    <p:embeddedFont>
      <p:font typeface="Calibri" panose="020F0502020204030204" pitchFamily="34" charset="0"/>
      <p:regular r:id="rId18"/>
      <p:bold r:id="rId19"/>
      <p:italic r:id="rId20"/>
      <p:boldItalic r:id="rId21"/>
    </p:embeddedFont>
    <p:embeddedFont>
      <p:font typeface="Poppins" panose="00000500000000000000" pitchFamily="2" charset="0"/>
      <p:regular r:id="rId22"/>
      <p:bold r:id="rId23"/>
      <p:italic r:id="rId24"/>
      <p:boldItalic r:id="rId25"/>
    </p:embeddedFont>
    <p:embeddedFont>
      <p:font typeface="Poppins SemiBold" panose="00000700000000000000" pitchFamily="2" charset="0"/>
      <p:regular r:id="rId26"/>
      <p:bold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211" userDrawn="1">
          <p15:clr>
            <a:srgbClr val="A4A3A4"/>
          </p15:clr>
        </p15:guide>
        <p15:guide id="3" pos="746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E190F3-3F56-D4A9-D0D9-9D5040A4E609}" name="Slater, Victoria - Contractor {PEP}" initials="SVC{" userId="S::Victoria.Slater.Contractor@pepsico.com::5f951401-9e5d-4057-9874-b9d577f469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B43"/>
    <a:srgbClr val="0065E5"/>
    <a:srgbClr val="001D90"/>
    <a:srgbClr val="4FE2F3"/>
    <a:srgbClr val="143DCF"/>
    <a:srgbClr val="FFC72C"/>
    <a:srgbClr val="93D500"/>
    <a:srgbClr val="005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FAD55E-FB0F-43AC-9F12-41E72C4E7F4B}" v="2" dt="2023-04-11T23:17:49.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0353" autoAdjust="0"/>
  </p:normalViewPr>
  <p:slideViewPr>
    <p:cSldViewPr snapToGrid="0">
      <p:cViewPr varScale="1">
        <p:scale>
          <a:sx n="65" d="100"/>
          <a:sy n="65" d="100"/>
        </p:scale>
        <p:origin x="900" y="54"/>
      </p:cViewPr>
      <p:guideLst>
        <p:guide orient="horz" pos="686"/>
        <p:guide pos="211"/>
        <p:guide pos="7469"/>
      </p:guideLst>
    </p:cSldViewPr>
  </p:slideViewPr>
  <p:notesTextViewPr>
    <p:cViewPr>
      <p:scale>
        <a:sx n="3" d="2"/>
        <a:sy n="3" d="2"/>
      </p:scale>
      <p:origin x="0" y="0"/>
    </p:cViewPr>
  </p:notesTextViewPr>
  <p:sorterViewPr>
    <p:cViewPr>
      <p:scale>
        <a:sx n="100" d="100"/>
        <a:sy n="100" d="100"/>
      </p:scale>
      <p:origin x="0" y="-43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font" Target="fonts/font10.fntdata"/><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font" Target="fonts/font8.fntdata"/><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later, Victoria - Contractor {PBC}" userId="5f951401-9e5d-4057-9874-b9d577f46923" providerId="ADAL" clId="{ABFAD55E-FB0F-43AC-9F12-41E72C4E7F4B}"/>
    <pc:docChg chg="delSld">
      <pc:chgData name="Slater, Victoria - Contractor {PBC}" userId="5f951401-9e5d-4057-9874-b9d577f46923" providerId="ADAL" clId="{ABFAD55E-FB0F-43AC-9F12-41E72C4E7F4B}" dt="2023-04-11T23:17:25.261" v="0" actId="47"/>
      <pc:docMkLst>
        <pc:docMk/>
      </pc:docMkLst>
      <pc:sldChg chg="del">
        <pc:chgData name="Slater, Victoria - Contractor {PBC}" userId="5f951401-9e5d-4057-9874-b9d577f46923" providerId="ADAL" clId="{ABFAD55E-FB0F-43AC-9F12-41E72C4E7F4B}" dt="2023-04-11T23:17:25.261" v="0" actId="47"/>
        <pc:sldMkLst>
          <pc:docMk/>
          <pc:sldMk cId="1985825500" sldId="21473271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E0282-F9C1-461E-B475-6F6928C7C4D1}"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FAA65-4147-47BF-98D1-FD1288EC9B70}" type="slidenum">
              <a:rPr lang="en-US" smtClean="0"/>
              <a:t>‹#›</a:t>
            </a:fld>
            <a:endParaRPr lang="en-US"/>
          </a:p>
        </p:txBody>
      </p:sp>
    </p:spTree>
    <p:extLst>
      <p:ext uri="{BB962C8B-B14F-4D97-AF65-F5344CB8AC3E}">
        <p14:creationId xmlns:p14="http://schemas.microsoft.com/office/powerpoint/2010/main" val="109841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meo.com/80175412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2</a:t>
            </a:fld>
            <a:endParaRPr lang="en-US"/>
          </a:p>
        </p:txBody>
      </p:sp>
    </p:spTree>
    <p:extLst>
      <p:ext uri="{BB962C8B-B14F-4D97-AF65-F5344CB8AC3E}">
        <p14:creationId xmlns:p14="http://schemas.microsoft.com/office/powerpoint/2010/main" val="308445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3</a:t>
            </a:fld>
            <a:endParaRPr lang="en-US"/>
          </a:p>
        </p:txBody>
      </p:sp>
    </p:spTree>
    <p:extLst>
      <p:ext uri="{BB962C8B-B14F-4D97-AF65-F5344CB8AC3E}">
        <p14:creationId xmlns:p14="http://schemas.microsoft.com/office/powerpoint/2010/main" val="36202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5</a:t>
            </a:fld>
            <a:endParaRPr lang="en-US"/>
          </a:p>
        </p:txBody>
      </p:sp>
    </p:spTree>
    <p:extLst>
      <p:ext uri="{BB962C8B-B14F-4D97-AF65-F5344CB8AC3E}">
        <p14:creationId xmlns:p14="http://schemas.microsoft.com/office/powerpoint/2010/main" val="389334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overview video: </a:t>
            </a:r>
            <a:r>
              <a:rPr lang="fi-FI" dirty="0">
                <a:hlinkClick r:id="rId3"/>
              </a:rPr>
              <a:t>PepsiCo Sustainability Summit on Vimeo</a:t>
            </a:r>
            <a:endParaRPr lang="en-US" dirty="0"/>
          </a:p>
        </p:txBody>
      </p:sp>
      <p:sp>
        <p:nvSpPr>
          <p:cNvPr id="4" name="Slide Number Placeholder 3"/>
          <p:cNvSpPr>
            <a:spLocks noGrp="1"/>
          </p:cNvSpPr>
          <p:nvPr>
            <p:ph type="sldNum" sz="quarter" idx="5"/>
          </p:nvPr>
        </p:nvSpPr>
        <p:spPr/>
        <p:txBody>
          <a:bodyPr/>
          <a:lstStyle/>
          <a:p>
            <a:fld id="{51DFAA65-4147-47BF-98D1-FD1288EC9B70}" type="slidenum">
              <a:rPr lang="en-US" smtClean="0"/>
              <a:t>6</a:t>
            </a:fld>
            <a:endParaRPr lang="en-US"/>
          </a:p>
        </p:txBody>
      </p:sp>
    </p:spTree>
    <p:extLst>
      <p:ext uri="{BB962C8B-B14F-4D97-AF65-F5344CB8AC3E}">
        <p14:creationId xmlns:p14="http://schemas.microsoft.com/office/powerpoint/2010/main" val="29771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for Tomorrow website (available early April) will host the registration for our distribution list</a:t>
            </a:r>
          </a:p>
        </p:txBody>
      </p:sp>
      <p:sp>
        <p:nvSpPr>
          <p:cNvPr id="4" name="Slide Number Placeholder 3"/>
          <p:cNvSpPr>
            <a:spLocks noGrp="1"/>
          </p:cNvSpPr>
          <p:nvPr>
            <p:ph type="sldNum" sz="quarter" idx="5"/>
          </p:nvPr>
        </p:nvSpPr>
        <p:spPr/>
        <p:txBody>
          <a:bodyPr/>
          <a:lstStyle/>
          <a:p>
            <a:fld id="{51DFAA65-4147-47BF-98D1-FD1288EC9B70}" type="slidenum">
              <a:rPr lang="en-US" smtClean="0"/>
              <a:t>7</a:t>
            </a:fld>
            <a:endParaRPr lang="en-US"/>
          </a:p>
        </p:txBody>
      </p:sp>
    </p:spTree>
    <p:extLst>
      <p:ext uri="{BB962C8B-B14F-4D97-AF65-F5344CB8AC3E}">
        <p14:creationId xmlns:p14="http://schemas.microsoft.com/office/powerpoint/2010/main" val="160961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FAA65-4147-47BF-98D1-FD1288EC9B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_0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8" name="Google Shape;20;p4">
            <a:extLst>
              <a:ext uri="{FF2B5EF4-FFF2-40B4-BE49-F238E27FC236}">
                <a16:creationId xmlns:a16="http://schemas.microsoft.com/office/drawing/2014/main" id="{C7F3C934-39E5-3735-2E1A-185F3C5C1FDD}"/>
              </a:ext>
            </a:extLst>
          </p:cNvPr>
          <p:cNvPicPr preferRelativeResize="0">
            <a:picLocks noChangeAspect="1"/>
          </p:cNvPicPr>
          <p:nvPr userDrawn="1"/>
        </p:nvPicPr>
        <p:blipFill rotWithShape="1">
          <a:blip r:embed="rId2"/>
          <a:srcRect l="-1" r="68140"/>
          <a:stretch/>
        </p:blipFill>
        <p:spPr>
          <a:xfrm>
            <a:off x="10502457" y="1207459"/>
            <a:ext cx="1689543" cy="5650541"/>
          </a:xfrm>
          <a:prstGeom prst="rect">
            <a:avLst/>
          </a:prstGeom>
        </p:spPr>
      </p:pic>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bg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bg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3" name="Picture 2" descr="Logo, icon&#10;&#10;Description automatically generated">
            <a:extLst>
              <a:ext uri="{FF2B5EF4-FFF2-40B4-BE49-F238E27FC236}">
                <a16:creationId xmlns:a16="http://schemas.microsoft.com/office/drawing/2014/main" id="{1E3EEFBF-79D4-4804-93A1-8E5876BD85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0" y="-303482"/>
            <a:ext cx="5491614" cy="5492932"/>
          </a:xfrm>
          <a:prstGeom prst="rect">
            <a:avLst/>
          </a:prstGeom>
        </p:spPr>
      </p:pic>
    </p:spTree>
    <p:extLst>
      <p:ext uri="{BB962C8B-B14F-4D97-AF65-F5344CB8AC3E}">
        <p14:creationId xmlns:p14="http://schemas.microsoft.com/office/powerpoint/2010/main" val="53910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2" name="Rectangle: Rounded Corners 11">
            <a:extLst>
              <a:ext uri="{FF2B5EF4-FFF2-40B4-BE49-F238E27FC236}">
                <a16:creationId xmlns:a16="http://schemas.microsoft.com/office/drawing/2014/main" id="{1F474CFC-A026-0507-25F0-29AA3CE6F60F}"/>
              </a:ext>
            </a:extLst>
          </p:cNvPr>
          <p:cNvSpPr/>
          <p:nvPr userDrawn="1"/>
        </p:nvSpPr>
        <p:spPr>
          <a:xfrm>
            <a:off x="334963"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Rounded Corners 12">
            <a:extLst>
              <a:ext uri="{FF2B5EF4-FFF2-40B4-BE49-F238E27FC236}">
                <a16:creationId xmlns:a16="http://schemas.microsoft.com/office/drawing/2014/main" id="{26FFB401-14AF-BAAC-8F79-E38F0E88A971}"/>
              </a:ext>
            </a:extLst>
          </p:cNvPr>
          <p:cNvSpPr/>
          <p:nvPr userDrawn="1"/>
        </p:nvSpPr>
        <p:spPr>
          <a:xfrm>
            <a:off x="3257431"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Rounded Corners 13">
            <a:extLst>
              <a:ext uri="{FF2B5EF4-FFF2-40B4-BE49-F238E27FC236}">
                <a16:creationId xmlns:a16="http://schemas.microsoft.com/office/drawing/2014/main" id="{F059138A-6220-6468-A3ED-1D323DC67AD4}"/>
              </a:ext>
            </a:extLst>
          </p:cNvPr>
          <p:cNvSpPr/>
          <p:nvPr userDrawn="1"/>
        </p:nvSpPr>
        <p:spPr>
          <a:xfrm>
            <a:off x="6179899"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14">
            <a:extLst>
              <a:ext uri="{FF2B5EF4-FFF2-40B4-BE49-F238E27FC236}">
                <a16:creationId xmlns:a16="http://schemas.microsoft.com/office/drawing/2014/main" id="{CE3B1530-6E67-A7F8-4632-FD214235C62A}"/>
              </a:ext>
            </a:extLst>
          </p:cNvPr>
          <p:cNvSpPr/>
          <p:nvPr userDrawn="1"/>
        </p:nvSpPr>
        <p:spPr>
          <a:xfrm>
            <a:off x="9102367" y="1859622"/>
            <a:ext cx="2754671"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8CD03F6-F1CD-E9EC-4244-51235261A18D}"/>
              </a:ext>
            </a:extLst>
          </p:cNvPr>
          <p:cNvCxnSpPr>
            <a:cxnSpLocks/>
          </p:cNvCxnSpPr>
          <p:nvPr userDrawn="1"/>
        </p:nvCxnSpPr>
        <p:spPr>
          <a:xfrm>
            <a:off x="558651"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B09EEE-42A8-B500-EA97-2DBFC841EEF1}"/>
              </a:ext>
            </a:extLst>
          </p:cNvPr>
          <p:cNvCxnSpPr>
            <a:cxnSpLocks/>
          </p:cNvCxnSpPr>
          <p:nvPr userDrawn="1"/>
        </p:nvCxnSpPr>
        <p:spPr>
          <a:xfrm>
            <a:off x="3481119"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91CC01-29FB-AD8C-DD36-925178E46685}"/>
              </a:ext>
            </a:extLst>
          </p:cNvPr>
          <p:cNvCxnSpPr>
            <a:cxnSpLocks/>
          </p:cNvCxnSpPr>
          <p:nvPr userDrawn="1"/>
        </p:nvCxnSpPr>
        <p:spPr>
          <a:xfrm>
            <a:off x="6403587"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89D69A-1389-CDE9-8C59-4C573E720531}"/>
              </a:ext>
            </a:extLst>
          </p:cNvPr>
          <p:cNvCxnSpPr>
            <a:cxnSpLocks/>
          </p:cNvCxnSpPr>
          <p:nvPr userDrawn="1"/>
        </p:nvCxnSpPr>
        <p:spPr>
          <a:xfrm>
            <a:off x="9326055" y="3113034"/>
            <a:ext cx="2307295"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08258"/>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20" name="Rectangle: Rounded Corners 19">
            <a:extLst>
              <a:ext uri="{FF2B5EF4-FFF2-40B4-BE49-F238E27FC236}">
                <a16:creationId xmlns:a16="http://schemas.microsoft.com/office/drawing/2014/main" id="{A7EC5A87-4F27-644A-B4E5-B6D91BC20C6C}"/>
              </a:ext>
            </a:extLst>
          </p:cNvPr>
          <p:cNvSpPr/>
          <p:nvPr userDrawn="1"/>
        </p:nvSpPr>
        <p:spPr>
          <a:xfrm>
            <a:off x="334962"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id="{3CFEFA4A-8BA7-C0BB-F703-6DAB30041CE8}"/>
              </a:ext>
            </a:extLst>
          </p:cNvPr>
          <p:cNvCxnSpPr>
            <a:cxnSpLocks/>
          </p:cNvCxnSpPr>
          <p:nvPr userDrawn="1"/>
        </p:nvCxnSpPr>
        <p:spPr>
          <a:xfrm>
            <a:off x="884961"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2F7922E5-1169-662C-F251-2FB09EEB4E84}"/>
              </a:ext>
            </a:extLst>
          </p:cNvPr>
          <p:cNvSpPr/>
          <p:nvPr userDrawn="1"/>
        </p:nvSpPr>
        <p:spPr>
          <a:xfrm>
            <a:off x="4296000"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a:extLst>
              <a:ext uri="{FF2B5EF4-FFF2-40B4-BE49-F238E27FC236}">
                <a16:creationId xmlns:a16="http://schemas.microsoft.com/office/drawing/2014/main" id="{F3F847FD-E9B6-4A17-9188-F611435E0247}"/>
              </a:ext>
            </a:extLst>
          </p:cNvPr>
          <p:cNvCxnSpPr>
            <a:cxnSpLocks/>
          </p:cNvCxnSpPr>
          <p:nvPr userDrawn="1"/>
        </p:nvCxnSpPr>
        <p:spPr>
          <a:xfrm>
            <a:off x="4845999"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8D5D387-4CD6-1628-198D-C96EC4802621}"/>
              </a:ext>
            </a:extLst>
          </p:cNvPr>
          <p:cNvSpPr/>
          <p:nvPr userDrawn="1"/>
        </p:nvSpPr>
        <p:spPr>
          <a:xfrm>
            <a:off x="8257036"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5" name="Straight Connector 24">
            <a:extLst>
              <a:ext uri="{FF2B5EF4-FFF2-40B4-BE49-F238E27FC236}">
                <a16:creationId xmlns:a16="http://schemas.microsoft.com/office/drawing/2014/main" id="{1FB2364E-FB23-27E0-E456-C906287945D4}"/>
              </a:ext>
            </a:extLst>
          </p:cNvPr>
          <p:cNvCxnSpPr>
            <a:cxnSpLocks/>
          </p:cNvCxnSpPr>
          <p:nvPr userDrawn="1"/>
        </p:nvCxnSpPr>
        <p:spPr>
          <a:xfrm>
            <a:off x="8807037"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69605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UP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
        <p:nvSpPr>
          <p:cNvPr id="11" name="Rectangle: Rounded Corners 10">
            <a:extLst>
              <a:ext uri="{FF2B5EF4-FFF2-40B4-BE49-F238E27FC236}">
                <a16:creationId xmlns:a16="http://schemas.microsoft.com/office/drawing/2014/main" id="{77752983-187E-22AA-0C44-C069CAE29554}"/>
              </a:ext>
            </a:extLst>
          </p:cNvPr>
          <p:cNvSpPr/>
          <p:nvPr userDrawn="1"/>
        </p:nvSpPr>
        <p:spPr>
          <a:xfrm>
            <a:off x="120523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2" name="Straight Connector 11">
            <a:extLst>
              <a:ext uri="{FF2B5EF4-FFF2-40B4-BE49-F238E27FC236}">
                <a16:creationId xmlns:a16="http://schemas.microsoft.com/office/drawing/2014/main" id="{C5B9DDF0-1C93-72F8-F380-583A3DDFB5A5}"/>
              </a:ext>
            </a:extLst>
          </p:cNvPr>
          <p:cNvCxnSpPr>
            <a:cxnSpLocks/>
          </p:cNvCxnSpPr>
          <p:nvPr userDrawn="1"/>
        </p:nvCxnSpPr>
        <p:spPr>
          <a:xfrm>
            <a:off x="175523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522886B-F399-F3C6-DBE2-A82B147B8181}"/>
              </a:ext>
            </a:extLst>
          </p:cNvPr>
          <p:cNvSpPr/>
          <p:nvPr userDrawn="1"/>
        </p:nvSpPr>
        <p:spPr>
          <a:xfrm>
            <a:off x="7386765" y="1859622"/>
            <a:ext cx="3600000" cy="4417888"/>
          </a:xfrm>
          <a:prstGeom prst="roundRect">
            <a:avLst>
              <a:gd name="adj" fmla="val 60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4" name="Straight Connector 13">
            <a:extLst>
              <a:ext uri="{FF2B5EF4-FFF2-40B4-BE49-F238E27FC236}">
                <a16:creationId xmlns:a16="http://schemas.microsoft.com/office/drawing/2014/main" id="{08DADB46-D574-FEA2-6384-9648BF9282F8}"/>
              </a:ext>
            </a:extLst>
          </p:cNvPr>
          <p:cNvCxnSpPr>
            <a:cxnSpLocks/>
          </p:cNvCxnSpPr>
          <p:nvPr userDrawn="1"/>
        </p:nvCxnSpPr>
        <p:spPr>
          <a:xfrm>
            <a:off x="7936764" y="3113034"/>
            <a:ext cx="2500003" cy="0"/>
          </a:xfrm>
          <a:prstGeom prst="line">
            <a:avLst/>
          </a:prstGeom>
          <a:ln w="127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70209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0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838200" y="1720662"/>
            <a:ext cx="4039185" cy="2426845"/>
          </a:xfrm>
        </p:spPr>
        <p:txBody>
          <a:bodyPr>
            <a:noAutofit/>
          </a:bodyPr>
          <a:lstStyle>
            <a:lvl1pPr marL="0" indent="0" algn="l" defTabSz="914400" rtl="0" eaLnBrk="1" latinLnBrk="0" hangingPunct="1">
              <a:buNone/>
              <a:defRPr lang="en-US" sz="13800" kern="1200" dirty="0" smtClean="0">
                <a:solidFill>
                  <a:schemeClr val="accent4"/>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838200" y="3556000"/>
            <a:ext cx="7259186" cy="1378895"/>
          </a:xfrm>
        </p:spPr>
        <p:txBody>
          <a:bodyPr>
            <a:noAutofit/>
          </a:bodyPr>
          <a:lstStyle>
            <a:lvl1pPr marL="0" indent="0" algn="l" defTabSz="914400" rtl="0" eaLnBrk="1" latinLnBrk="0" hangingPunct="1">
              <a:buNone/>
              <a:defRPr lang="en-US" sz="4400" kern="1200" dirty="0" smtClean="0">
                <a:solidFill>
                  <a:schemeClr val="accent4"/>
                </a:solidFill>
                <a:latin typeface="+mn-lt"/>
                <a:ea typeface="+mn-ea"/>
                <a:cs typeface="+mn-cs"/>
              </a:defRPr>
            </a:lvl1pPr>
            <a:lvl2pPr marL="457200" indent="0">
              <a:buNone/>
              <a:defRPr/>
            </a:lvl2pPr>
          </a:lstStyle>
          <a:p>
            <a:pPr lvl="0"/>
            <a:r>
              <a:rPr lang="en-US" dirty="0"/>
              <a:t>Break slide</a:t>
            </a:r>
          </a:p>
        </p:txBody>
      </p:sp>
    </p:spTree>
    <p:extLst>
      <p:ext uri="{BB962C8B-B14F-4D97-AF65-F5344CB8AC3E}">
        <p14:creationId xmlns:p14="http://schemas.microsoft.com/office/powerpoint/2010/main" val="4256757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466407" y="1720662"/>
            <a:ext cx="4039185" cy="2426845"/>
          </a:xfrm>
        </p:spPr>
        <p:txBody>
          <a:bodyPr>
            <a:noAutofit/>
          </a:bodyPr>
          <a:lstStyle>
            <a:lvl1pPr marL="0" indent="0" algn="l" defTabSz="914400" rtl="0" eaLnBrk="1" latinLnBrk="0" hangingPunct="1">
              <a:buNone/>
              <a:defRPr lang="en-US" sz="13800" kern="1200" dirty="0" smtClean="0">
                <a:solidFill>
                  <a:schemeClr val="bg1"/>
                </a:solidFill>
                <a:latin typeface="+mj-lt"/>
                <a:ea typeface="+mn-ea"/>
                <a:cs typeface="+mn-cs"/>
              </a:defRPr>
            </a:lvl1pPr>
            <a:lvl2pPr marL="457200" indent="0">
              <a:buNone/>
              <a:defRPr/>
            </a:lvl2pPr>
          </a:lstStyle>
          <a:p>
            <a:pPr lvl="0"/>
            <a:r>
              <a:rPr lang="en-US" dirty="0"/>
              <a:t>01</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466407" y="3556000"/>
            <a:ext cx="7259186" cy="1378895"/>
          </a:xfrm>
        </p:spPr>
        <p:txBody>
          <a:bodyPr>
            <a:noAutofit/>
          </a:bodyPr>
          <a:lstStyle>
            <a:lvl1pPr marL="0" indent="0" algn="l" defTabSz="914400" rtl="0" eaLnBrk="1" latinLnBrk="0" hangingPunct="1">
              <a:buNone/>
              <a:defRPr lang="en-US" sz="4400" kern="1200" dirty="0" smtClean="0">
                <a:solidFill>
                  <a:schemeClr val="bg1"/>
                </a:solidFill>
                <a:latin typeface="+mn-lt"/>
                <a:ea typeface="+mn-ea"/>
                <a:cs typeface="+mn-cs"/>
              </a:defRPr>
            </a:lvl1pPr>
            <a:lvl2pPr marL="457200" indent="0">
              <a:buNone/>
              <a:defRPr/>
            </a:lvl2pPr>
          </a:lstStyle>
          <a:p>
            <a:pPr lvl="0"/>
            <a:r>
              <a:rPr lang="en-US" dirty="0"/>
              <a:t>Break slide</a:t>
            </a:r>
          </a:p>
        </p:txBody>
      </p:sp>
      <p:sp>
        <p:nvSpPr>
          <p:cNvPr id="2" name="Google Shape;44;p8">
            <a:extLst>
              <a:ext uri="{FF2B5EF4-FFF2-40B4-BE49-F238E27FC236}">
                <a16:creationId xmlns:a16="http://schemas.microsoft.com/office/drawing/2014/main" id="{CD1FD7B6-1B01-D6C3-EBF9-67465055DC0E}"/>
              </a:ext>
            </a:extLst>
          </p:cNvPr>
          <p:cNvSpPr/>
          <p:nvPr userDrawn="1"/>
        </p:nvSpPr>
        <p:spPr>
          <a:xfrm>
            <a:off x="1635" y="-455"/>
            <a:ext cx="1118248" cy="6857999"/>
          </a:xfrm>
          <a:prstGeom prst="rect">
            <a:avLst/>
          </a:prstGeom>
          <a:solidFill>
            <a:schemeClr val="accent2"/>
          </a:solidFill>
          <a:ln>
            <a:noFill/>
          </a:ln>
        </p:spPr>
        <p:txBody>
          <a:bodyPr spcFirstLastPara="1" wrap="square" lIns="66375" tIns="66375" rIns="66375" bIns="6637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32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layou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98519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1" name="Graphic 10">
            <a:extLst>
              <a:ext uri="{FF2B5EF4-FFF2-40B4-BE49-F238E27FC236}">
                <a16:creationId xmlns:a16="http://schemas.microsoft.com/office/drawing/2014/main" id="{55EFE1F7-5255-BBE5-AC65-DD0D6BC980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3779138">
            <a:off x="2732882" y="-392725"/>
            <a:ext cx="6726237" cy="7643450"/>
          </a:xfrm>
          <a:prstGeom prst="rect">
            <a:avLst/>
          </a:prstGeom>
        </p:spPr>
      </p:pic>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88904" y="2914084"/>
            <a:ext cx="7414193" cy="1029833"/>
          </a:xfrm>
        </p:spPr>
        <p:txBody>
          <a:bodyPr anchor="ctr">
            <a:noAutofit/>
          </a:bodyPr>
          <a:lstStyle>
            <a:lvl1pPr marL="0" indent="0" algn="ctr" defTabSz="914400" rtl="0" eaLnBrk="1" latinLnBrk="0" hangingPunct="1">
              <a:buNone/>
              <a:defRPr lang="en-US" sz="5400" b="0" kern="1200" dirty="0" smtClean="0">
                <a:solidFill>
                  <a:schemeClr val="accent1"/>
                </a:solidFill>
                <a:latin typeface="+mj-lt"/>
                <a:ea typeface="+mn-ea"/>
                <a:cs typeface="+mn-cs"/>
              </a:defRPr>
            </a:lvl1pPr>
            <a:lvl2pPr marL="457200" indent="0">
              <a:buNone/>
              <a:defRPr/>
            </a:lvl2pPr>
          </a:lstStyle>
          <a:p>
            <a:pPr lvl="0"/>
            <a:r>
              <a:rPr lang="en-US" dirty="0"/>
              <a:t>Thank you!</a:t>
            </a:r>
          </a:p>
        </p:txBody>
      </p:sp>
    </p:spTree>
    <p:extLst>
      <p:ext uri="{BB962C8B-B14F-4D97-AF65-F5344CB8AC3E}">
        <p14:creationId xmlns:p14="http://schemas.microsoft.com/office/powerpoint/2010/main" val="114018866"/>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ADBE-B2E5-16F8-E55C-42EC37E8C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6E85C77-0132-E44D-09C9-FD6B5FB73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B4376D-0FFB-AF31-D8C6-6356FA50251B}"/>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B0ABB203-B39B-AFF2-0C65-96D6084828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2BB6650-61E7-C668-A706-8344A7A86328}"/>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22399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89B7-A33F-1184-A37A-80AD3FBE02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782348A5-AC5D-D7EC-4B9B-11CB4823C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D1B2F-661C-405D-5869-115F2702D62A}"/>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3817C0AB-DE7D-E422-0DBC-D9534A5B4F1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D5951F-E640-1390-BF5B-BF77C8EDA54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533133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D441-C657-7B7A-792A-202AF755AA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DEDA7A-5B85-2318-2CCD-6AD6731667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F510036-9139-85E4-7066-1C10EA443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1B105BD-29D3-071D-2EF3-ABCD1633B304}"/>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02EC988A-149F-A489-4889-C9607A8224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2368817-CDEE-047A-6816-FB6DAAF92BF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6120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0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C7701B8-815B-60E7-0BDF-24F1476E2D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Date Placeholder 3">
            <a:extLst>
              <a:ext uri="{FF2B5EF4-FFF2-40B4-BE49-F238E27FC236}">
                <a16:creationId xmlns:a16="http://schemas.microsoft.com/office/drawing/2014/main" id="{23FBB2C9-234F-8E6D-AC7C-090C1A87EEC8}"/>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8087103D-BD2E-EC9B-71F4-7446210A2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7B4970F-F508-214E-03A0-D0CEDB9A2E48}"/>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8" name="Text Placeholder 163">
            <a:extLst>
              <a:ext uri="{FF2B5EF4-FFF2-40B4-BE49-F238E27FC236}">
                <a16:creationId xmlns:a16="http://schemas.microsoft.com/office/drawing/2014/main" id="{F332089E-AB13-93D8-58DD-3DD58B43C30F}"/>
              </a:ext>
            </a:extLst>
          </p:cNvPr>
          <p:cNvSpPr>
            <a:spLocks noGrp="1"/>
          </p:cNvSpPr>
          <p:nvPr>
            <p:ph type="body" sz="quarter" idx="14" hasCustomPrompt="1"/>
          </p:nvPr>
        </p:nvSpPr>
        <p:spPr>
          <a:xfrm>
            <a:off x="2108201" y="2542752"/>
            <a:ext cx="7759700" cy="972402"/>
          </a:xfrm>
        </p:spPr>
        <p:txBody>
          <a:bodyPr anchor="b">
            <a:noAutofit/>
          </a:bodyPr>
          <a:lstStyle>
            <a:lvl1pPr marL="0" indent="0" algn="ctr" defTabSz="914400" rtl="0" eaLnBrk="1" latinLnBrk="0" hangingPunct="1">
              <a:buNone/>
              <a:defRPr lang="en-US" sz="5400" kern="1200" dirty="0" smtClean="0">
                <a:solidFill>
                  <a:schemeClr val="accent1"/>
                </a:solidFill>
                <a:latin typeface="Poppins SemiBold" panose="00000700000000000000" pitchFamily="2" charset="0"/>
                <a:ea typeface="+mn-ea"/>
                <a:cs typeface="Poppins SemiBold" panose="00000700000000000000" pitchFamily="2" charset="0"/>
              </a:defRPr>
            </a:lvl1pPr>
            <a:lvl2pPr marL="457200" indent="0">
              <a:buNone/>
              <a:defRPr/>
            </a:lvl2pPr>
          </a:lstStyle>
          <a:p>
            <a:pPr lvl="0"/>
            <a:r>
              <a:rPr lang="en-US" dirty="0"/>
              <a:t>Click to edit text</a:t>
            </a:r>
          </a:p>
        </p:txBody>
      </p:sp>
      <p:sp>
        <p:nvSpPr>
          <p:cNvPr id="19" name="Text Placeholder 163">
            <a:extLst>
              <a:ext uri="{FF2B5EF4-FFF2-40B4-BE49-F238E27FC236}">
                <a16:creationId xmlns:a16="http://schemas.microsoft.com/office/drawing/2014/main" id="{AEBF69BB-BFE4-CC79-B387-6F96FA41E4FC}"/>
              </a:ext>
            </a:extLst>
          </p:cNvPr>
          <p:cNvSpPr>
            <a:spLocks noGrp="1"/>
          </p:cNvSpPr>
          <p:nvPr>
            <p:ph type="body" sz="quarter" idx="15" hasCustomPrompt="1"/>
          </p:nvPr>
        </p:nvSpPr>
        <p:spPr>
          <a:xfrm>
            <a:off x="2589214" y="3651679"/>
            <a:ext cx="6797675" cy="527627"/>
          </a:xfrm>
        </p:spPr>
        <p:txBody>
          <a:bodyPr>
            <a:noAutofit/>
          </a:bodyPr>
          <a:lstStyle>
            <a:lvl1pPr marL="0" indent="0" algn="ctr">
              <a:buNone/>
              <a:defRPr lang="en-US" sz="3200" kern="1200" dirty="0" smtClean="0">
                <a:solidFill>
                  <a:schemeClr val="tx1"/>
                </a:solidFill>
                <a:latin typeface="Poppins" panose="00000500000000000000" pitchFamily="2" charset="0"/>
                <a:ea typeface="+mn-ea"/>
                <a:cs typeface="Poppins" panose="00000500000000000000" pitchFamily="2" charset="0"/>
              </a:defRPr>
            </a:lvl1pPr>
            <a:lvl2pPr marL="457200" indent="0">
              <a:buNone/>
              <a:defRPr/>
            </a:lvl2pPr>
          </a:lstStyle>
          <a:p>
            <a:pPr lvl="0"/>
            <a:r>
              <a:rPr lang="en-US" dirty="0"/>
              <a:t>Click to edit master text styles</a:t>
            </a:r>
          </a:p>
        </p:txBody>
      </p:sp>
      <p:pic>
        <p:nvPicPr>
          <p:cNvPr id="2" name="Google Shape;361;p30">
            <a:extLst>
              <a:ext uri="{FF2B5EF4-FFF2-40B4-BE49-F238E27FC236}">
                <a16:creationId xmlns:a16="http://schemas.microsoft.com/office/drawing/2014/main" id="{EFBAD49E-5D07-E4F6-D5B8-115AB8325A85}"/>
              </a:ext>
            </a:extLst>
          </p:cNvPr>
          <p:cNvPicPr preferRelativeResize="0"/>
          <p:nvPr userDrawn="1"/>
        </p:nvPicPr>
        <p:blipFill rotWithShape="1">
          <a:blip r:embed="rId2">
            <a:alphaModFix/>
          </a:blip>
          <a:srcRect l="52242" t="7407" r="-9015" b="19965"/>
          <a:stretch/>
        </p:blipFill>
        <p:spPr>
          <a:xfrm>
            <a:off x="1" y="0"/>
            <a:ext cx="3154166" cy="4253501"/>
          </a:xfrm>
          <a:prstGeom prst="rect">
            <a:avLst/>
          </a:prstGeom>
          <a:noFill/>
          <a:ln>
            <a:noFill/>
          </a:ln>
        </p:spPr>
      </p:pic>
      <p:pic>
        <p:nvPicPr>
          <p:cNvPr id="9" name="Picture 8" descr="Logo, icon&#10;&#10;Description automatically generated">
            <a:extLst>
              <a:ext uri="{FF2B5EF4-FFF2-40B4-BE49-F238E27FC236}">
                <a16:creationId xmlns:a16="http://schemas.microsoft.com/office/drawing/2014/main" id="{65DDE350-F8F5-4C92-84F1-77514C83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37269" y="2290855"/>
            <a:ext cx="4654730" cy="4655847"/>
          </a:xfrm>
          <a:prstGeom prst="rect">
            <a:avLst/>
          </a:prstGeom>
        </p:spPr>
      </p:pic>
    </p:spTree>
    <p:extLst>
      <p:ext uri="{BB962C8B-B14F-4D97-AF65-F5344CB8AC3E}">
        <p14:creationId xmlns:p14="http://schemas.microsoft.com/office/powerpoint/2010/main" val="2196708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5603-996E-5997-529B-7B494CDC31F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CC4827-7DEC-8E27-6CCA-DFB2E3983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0EA02-2B1C-39BF-812F-FC03326C40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18960B0-672A-81F8-2C46-58C1C9F2C2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B88F43-355D-D552-2A7F-E439B510D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1516646F-2BC1-C4D0-BA2F-FEAD0C8C08E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8" name="Footer Placeholder 7">
            <a:extLst>
              <a:ext uri="{FF2B5EF4-FFF2-40B4-BE49-F238E27FC236}">
                <a16:creationId xmlns:a16="http://schemas.microsoft.com/office/drawing/2014/main" id="{B8CAA46D-F44A-5C39-2616-E37D331AF63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E734425-68ED-F26B-8016-E58AC027A56E}"/>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81062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9899-1645-8401-86A7-B3903EB061D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07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9B4D0-B29D-84B4-88A6-499A9C7C516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3" name="Footer Placeholder 2">
            <a:extLst>
              <a:ext uri="{FF2B5EF4-FFF2-40B4-BE49-F238E27FC236}">
                <a16:creationId xmlns:a16="http://schemas.microsoft.com/office/drawing/2014/main" id="{43FE03E0-73C4-C134-154E-945B990B87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66235A4-27A2-A3FE-8347-38B99E865C7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43428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18C6-0638-A9AE-63A5-3D7A0B85B3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4AA1D13-A4A7-B44A-4BE9-59D0BABC6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4AABF25F-05E8-1DD9-F78C-71649C03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138E57-B2CA-8944-61B9-04562C8177C0}"/>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77093EC3-4DED-F148-C0D8-ADD91DCA578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D13373A-88E7-C89A-AE3B-D507704EF092}"/>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1343975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8FC3-B71C-DD2E-18F7-3EDEEFD4CB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DAC180A-0A39-221C-0FC3-0497547B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4091437-48B4-D03E-2ECF-E02CB30348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74E295-260B-F5F1-93CE-6998F8C70641}"/>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6" name="Footer Placeholder 5">
            <a:extLst>
              <a:ext uri="{FF2B5EF4-FFF2-40B4-BE49-F238E27FC236}">
                <a16:creationId xmlns:a16="http://schemas.microsoft.com/office/drawing/2014/main" id="{A767740F-3399-E97E-881C-17A26216BD8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C48C9E3-0796-9A6F-D573-063E68E3CEDC}"/>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3533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FCAB9-339D-5140-CA8A-2CA04F81C8D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FE82275-EF31-706F-5CD1-EDE2F3722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414CD7F-B89D-4A28-7752-B8C735B5B0A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A7C6A6D-2E18-33F9-B629-18B5FA18197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61528E1-DD3B-3DFA-7D09-F67783E392C5}"/>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617647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3EAA4B-A8D4-4E47-7695-605B14F14B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63A61AC-B00E-4B41-81EA-78D444BAB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21187F8-1F18-F81A-FDB2-DAE0CBCA8943}"/>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EB366C5A-B93A-9C1C-8E7E-EDDC4D3CDAB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84F729-7CB1-C71A-8760-AAD4B98A7F29}"/>
              </a:ext>
            </a:extLst>
          </p:cNvPr>
          <p:cNvSpPr>
            <a:spLocks noGrp="1"/>
          </p:cNvSpPr>
          <p:nvPr>
            <p:ph type="sldNum" sz="quarter" idx="12"/>
          </p:nvPr>
        </p:nvSpPr>
        <p:spPr/>
        <p:txBody>
          <a:bodyPr/>
          <a:lstStyle/>
          <a:p>
            <a:fld id="{A6154F28-3B2D-4ADA-8E68-4485CBF7EBEF}" type="slidenum">
              <a:rPr lang="en-IN" smtClean="0"/>
              <a:t>‹#›</a:t>
            </a:fld>
            <a:endParaRPr lang="en-IN"/>
          </a:p>
        </p:txBody>
      </p:sp>
    </p:spTree>
    <p:extLst>
      <p:ext uri="{BB962C8B-B14F-4D97-AF65-F5344CB8AC3E}">
        <p14:creationId xmlns:p14="http://schemas.microsoft.com/office/powerpoint/2010/main" val="3357639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grpSp>
        <p:nvGrpSpPr>
          <p:cNvPr id="23" name="Group 22"/>
          <p:cNvGrpSpPr/>
          <p:nvPr userDrawn="1"/>
        </p:nvGrpSpPr>
        <p:grpSpPr>
          <a:xfrm>
            <a:off x="0" y="1"/>
            <a:ext cx="12192000" cy="1039905"/>
            <a:chOff x="0" y="0"/>
            <a:chExt cx="14630400" cy="1524787"/>
          </a:xfrm>
        </p:grpSpPr>
        <p:sp>
          <p:nvSpPr>
            <p:cNvPr id="19" name="object 2"/>
            <p:cNvSpPr/>
            <p:nvPr userDrawn="1"/>
          </p:nvSpPr>
          <p:spPr>
            <a:xfrm>
              <a:off x="0" y="0"/>
              <a:ext cx="14630400" cy="1392555"/>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chemeClr val="accent5"/>
            </a:solidFill>
          </p:spPr>
          <p:txBody>
            <a:bodyPr wrap="square" lIns="0" tIns="0" rIns="0" bIns="0" rtlCol="0"/>
            <a:lstStyle/>
            <a:p>
              <a:endParaRPr/>
            </a:p>
          </p:txBody>
        </p:sp>
        <p:sp>
          <p:nvSpPr>
            <p:cNvPr id="20" name="object 3"/>
            <p:cNvSpPr/>
            <p:nvPr userDrawn="1"/>
          </p:nvSpPr>
          <p:spPr>
            <a:xfrm>
              <a:off x="0" y="1392072"/>
              <a:ext cx="14630400" cy="132715"/>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chemeClr val="accent6"/>
            </a:solidFill>
          </p:spPr>
          <p:txBody>
            <a:bodyPr wrap="square" lIns="0" tIns="0" rIns="0" bIns="0" rtlCol="0"/>
            <a:lstStyle/>
            <a:p>
              <a:endParaRPr/>
            </a:p>
          </p:txBody>
        </p:sp>
      </p:grpSp>
      <p:sp>
        <p:nvSpPr>
          <p:cNvPr id="24" name="Title 23"/>
          <p:cNvSpPr>
            <a:spLocks noGrp="1"/>
          </p:cNvSpPr>
          <p:nvPr>
            <p:ph type="title"/>
          </p:nvPr>
        </p:nvSpPr>
        <p:spPr>
          <a:xfrm>
            <a:off x="609231" y="168381"/>
            <a:ext cx="10952147"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rgbClr val="2568DD"/>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solidFill>
            <a:srgbClr val="2568DD"/>
          </a:solid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sp>
        <p:nvSpPr>
          <p:cNvPr id="14" name="Text Placeholder 2">
            <a:extLst>
              <a:ext uri="{FF2B5EF4-FFF2-40B4-BE49-F238E27FC236}">
                <a16:creationId xmlns:a16="http://schemas.microsoft.com/office/drawing/2014/main" id="{76D40EB1-E54E-3D43-82D2-2C0B316D02E5}"/>
              </a:ext>
            </a:extLst>
          </p:cNvPr>
          <p:cNvSpPr>
            <a:spLocks noGrp="1"/>
          </p:cNvSpPr>
          <p:nvPr>
            <p:ph type="body" sz="quarter" idx="14"/>
          </p:nvPr>
        </p:nvSpPr>
        <p:spPr>
          <a:xfrm>
            <a:off x="609231" y="1274778"/>
            <a:ext cx="10952148" cy="4810836"/>
          </a:xfrm>
        </p:spPr>
        <p:txBody>
          <a:bodyPr>
            <a:noAutofit/>
          </a:bodyPr>
          <a:lstStyle>
            <a:lvl1pPr marL="114300" indent="-114300">
              <a:tabLst/>
              <a:defRPr sz="1800" b="0" i="0">
                <a:solidFill>
                  <a:schemeClr val="accent5">
                    <a:lumMod val="75000"/>
                  </a:schemeClr>
                </a:solidFill>
                <a:latin typeface="Calibri" panose="020F0502020204030204" pitchFamily="34" charset="0"/>
                <a:cs typeface="Calibri" panose="020F0502020204030204" pitchFamily="34" charset="0"/>
              </a:defRPr>
            </a:lvl1pPr>
            <a:lvl2pPr marL="628650" indent="-171450">
              <a:buFont typeface="Courier New" panose="02070309020205020404" pitchFamily="49" charset="0"/>
              <a:buChar char="o"/>
              <a:tabLst/>
              <a:defRPr sz="1500" b="0" i="0">
                <a:solidFill>
                  <a:schemeClr val="accent5">
                    <a:lumMod val="75000"/>
                  </a:schemeClr>
                </a:solidFill>
                <a:latin typeface="Calibri" panose="020F0502020204030204" pitchFamily="34" charset="0"/>
                <a:cs typeface="Calibri" panose="020F0502020204030204" pitchFamily="34" charset="0"/>
              </a:defRPr>
            </a:lvl2pPr>
            <a:lvl3pPr marL="1090613" indent="-176213">
              <a:buFont typeface="Courier New" panose="02070309020205020404" pitchFamily="49" charset="0"/>
              <a:buChar char="o"/>
              <a:tabLst/>
              <a:defRPr sz="1500">
                <a:solidFill>
                  <a:schemeClr val="accent5">
                    <a:lumMod val="75000"/>
                  </a:schemeClr>
                </a:solidFill>
              </a:defRPr>
            </a:lvl3pPr>
            <a:lvl4pPr marL="1552575" indent="-180975">
              <a:buFont typeface="Courier New" panose="02070309020205020404" pitchFamily="49" charset="0"/>
              <a:buChar char="o"/>
              <a:tabLst/>
              <a:defRPr sz="1500">
                <a:solidFill>
                  <a:schemeClr val="accent5">
                    <a:lumMod val="75000"/>
                  </a:schemeClr>
                </a:solidFill>
              </a:defRPr>
            </a:lvl4pPr>
            <a:lvl5pPr marL="2003425" indent="-174625">
              <a:buFont typeface="Courier New" panose="02070309020205020404" pitchFamily="49" charset="0"/>
              <a:buChar char="o"/>
              <a:tabLst/>
              <a:defRPr sz="1500">
                <a:solidFill>
                  <a:schemeClr val="accent5">
                    <a:lumMod val="75000"/>
                  </a:schemeClr>
                </a:solidFill>
              </a:defRPr>
            </a:lvl5pPr>
          </a:lstStyle>
          <a:p>
            <a:pPr lvl="0"/>
            <a:r>
              <a:rPr lang="en-US"/>
              <a:t>Click to edit Master text styles</a:t>
            </a:r>
          </a:p>
          <a:p>
            <a:pPr lvl="1"/>
            <a:r>
              <a:rPr lang="en-US"/>
              <a:t>Click to edit Master text styles</a:t>
            </a:r>
          </a:p>
        </p:txBody>
      </p:sp>
      <p:pic>
        <p:nvPicPr>
          <p:cNvPr id="15" name="Picture 14" descr="Logo&#10;&#10;Description automatically generated">
            <a:extLst>
              <a:ext uri="{FF2B5EF4-FFF2-40B4-BE49-F238E27FC236}">
                <a16:creationId xmlns:a16="http://schemas.microsoft.com/office/drawing/2014/main" id="{AAEB98B4-5596-46B3-A81B-E5081A2425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345547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4A9F43-7770-41E2-9CB0-84DBEAA52394}"/>
              </a:ext>
            </a:extLst>
          </p:cNvPr>
          <p:cNvGrpSpPr/>
          <p:nvPr userDrawn="1"/>
        </p:nvGrpSpPr>
        <p:grpSpPr>
          <a:xfrm>
            <a:off x="0" y="1"/>
            <a:ext cx="12192000" cy="1039905"/>
            <a:chOff x="0" y="1"/>
            <a:chExt cx="12192000" cy="1039905"/>
          </a:xfrm>
        </p:grpSpPr>
        <p:sp>
          <p:nvSpPr>
            <p:cNvPr id="19" name="object 2"/>
            <p:cNvSpPr/>
            <p:nvPr userDrawn="1"/>
          </p:nvSpPr>
          <p:spPr>
            <a:xfrm>
              <a:off x="0" y="1"/>
              <a:ext cx="12192000" cy="949723"/>
            </a:xfrm>
            <a:custGeom>
              <a:avLst/>
              <a:gdLst/>
              <a:ahLst/>
              <a:cxnLst/>
              <a:rect l="l" t="t" r="r" b="b"/>
              <a:pathLst>
                <a:path w="14630400" h="1392555">
                  <a:moveTo>
                    <a:pt x="0" y="1392072"/>
                  </a:moveTo>
                  <a:lnTo>
                    <a:pt x="14630400" y="1392072"/>
                  </a:lnTo>
                  <a:lnTo>
                    <a:pt x="14630400" y="0"/>
                  </a:lnTo>
                  <a:lnTo>
                    <a:pt x="0" y="0"/>
                  </a:lnTo>
                  <a:lnTo>
                    <a:pt x="0" y="1392072"/>
                  </a:lnTo>
                  <a:close/>
                </a:path>
              </a:pathLst>
            </a:custGeom>
            <a:solidFill>
              <a:srgbClr val="2568DD"/>
            </a:solidFill>
          </p:spPr>
          <p:txBody>
            <a:bodyPr wrap="square" lIns="0" tIns="0" rIns="0" bIns="0" rtlCol="0"/>
            <a:lstStyle/>
            <a:p>
              <a:endParaRPr/>
            </a:p>
          </p:txBody>
        </p:sp>
        <p:sp>
          <p:nvSpPr>
            <p:cNvPr id="20" name="object 3"/>
            <p:cNvSpPr/>
            <p:nvPr userDrawn="1"/>
          </p:nvSpPr>
          <p:spPr>
            <a:xfrm>
              <a:off x="0" y="949394"/>
              <a:ext cx="12192000" cy="90512"/>
            </a:xfrm>
            <a:custGeom>
              <a:avLst/>
              <a:gdLst/>
              <a:ahLst/>
              <a:cxnLst/>
              <a:rect l="l" t="t" r="r" b="b"/>
              <a:pathLst>
                <a:path w="14630400" h="132715">
                  <a:moveTo>
                    <a:pt x="0" y="132575"/>
                  </a:moveTo>
                  <a:lnTo>
                    <a:pt x="14630400" y="132575"/>
                  </a:lnTo>
                  <a:lnTo>
                    <a:pt x="14630400" y="0"/>
                  </a:lnTo>
                  <a:lnTo>
                    <a:pt x="0" y="0"/>
                  </a:lnTo>
                  <a:lnTo>
                    <a:pt x="0" y="132575"/>
                  </a:lnTo>
                  <a:close/>
                </a:path>
              </a:pathLst>
            </a:custGeom>
            <a:solidFill>
              <a:srgbClr val="2568DD"/>
            </a:solidFill>
          </p:spPr>
          <p:txBody>
            <a:bodyPr wrap="square" lIns="0" tIns="0" rIns="0" bIns="0" rtlCol="0"/>
            <a:lstStyle/>
            <a:p>
              <a:endParaRPr/>
            </a:p>
          </p:txBody>
        </p:sp>
      </p:grpSp>
      <p:sp>
        <p:nvSpPr>
          <p:cNvPr id="24" name="Title 23"/>
          <p:cNvSpPr>
            <a:spLocks noGrp="1"/>
          </p:cNvSpPr>
          <p:nvPr userDrawn="1">
            <p:ph type="title"/>
          </p:nvPr>
        </p:nvSpPr>
        <p:spPr>
          <a:xfrm>
            <a:off x="609232" y="168381"/>
            <a:ext cx="9073170" cy="623222"/>
          </a:xfrm>
        </p:spPr>
        <p:txBody>
          <a:bodyPr anchor="ctr">
            <a:noAutofit/>
          </a:bodyPr>
          <a:lstStyle>
            <a:lvl1pPr>
              <a:lnSpc>
                <a:spcPct val="100000"/>
              </a:lnSpc>
              <a:defRPr lang="en-US" sz="3200" b="1" i="0" kern="1200" spc="-20" dirty="0">
                <a:solidFill>
                  <a:srgbClr val="FFFFFF"/>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9" name="object 14">
            <a:extLst>
              <a:ext uri="{FF2B5EF4-FFF2-40B4-BE49-F238E27FC236}">
                <a16:creationId xmlns:a16="http://schemas.microsoft.com/office/drawing/2014/main" id="{B4B6F706-AD1F-B640-B628-5D2672D7B801}"/>
              </a:ext>
            </a:extLst>
          </p:cNvPr>
          <p:cNvSpPr/>
          <p:nvPr userDrawn="1"/>
        </p:nvSpPr>
        <p:spPr>
          <a:xfrm>
            <a:off x="0" y="6608560"/>
            <a:ext cx="12192000" cy="261228"/>
          </a:xfrm>
          <a:custGeom>
            <a:avLst/>
            <a:gdLst/>
            <a:ahLst/>
            <a:cxnLst/>
            <a:rect l="l" t="t" r="r" b="b"/>
            <a:pathLst>
              <a:path w="14630400" h="619759">
                <a:moveTo>
                  <a:pt x="0" y="619366"/>
                </a:moveTo>
                <a:lnTo>
                  <a:pt x="14630400" y="619366"/>
                </a:lnTo>
                <a:lnTo>
                  <a:pt x="14630400" y="0"/>
                </a:lnTo>
                <a:lnTo>
                  <a:pt x="0" y="0"/>
                </a:lnTo>
                <a:lnTo>
                  <a:pt x="0" y="619366"/>
                </a:lnTo>
                <a:close/>
              </a:path>
            </a:pathLst>
          </a:custGeom>
          <a:solidFill>
            <a:schemeClr val="accent5"/>
          </a:solidFill>
          <a:ln>
            <a:noFill/>
          </a:ln>
        </p:spPr>
        <p:txBody>
          <a:bodyPr wrap="square" lIns="0" tIns="0" rIns="0" bIns="0" rtlCol="0"/>
          <a:lstStyle/>
          <a:p>
            <a:endParaRPr/>
          </a:p>
        </p:txBody>
      </p:sp>
      <p:sp>
        <p:nvSpPr>
          <p:cNvPr id="10" name="TextBox 9">
            <a:extLst>
              <a:ext uri="{FF2B5EF4-FFF2-40B4-BE49-F238E27FC236}">
                <a16:creationId xmlns:a16="http://schemas.microsoft.com/office/drawing/2014/main" id="{0A627395-BAE1-1A4D-B94B-ACBDB056D943}"/>
              </a:ext>
            </a:extLst>
          </p:cNvPr>
          <p:cNvSpPr txBox="1"/>
          <p:nvPr userDrawn="1"/>
        </p:nvSpPr>
        <p:spPr>
          <a:xfrm>
            <a:off x="133954" y="6639040"/>
            <a:ext cx="5734982" cy="200055"/>
          </a:xfrm>
          <a:prstGeom prst="rect">
            <a:avLst/>
          </a:prstGeom>
          <a:noFill/>
        </p:spPr>
        <p:txBody>
          <a:bodyPr wrap="square" rtlCol="0">
            <a:spAutoFit/>
          </a:bodyPr>
          <a:lstStyle/>
          <a:p>
            <a:r>
              <a:rPr lang="en-US" sz="700" spc="300">
                <a:solidFill>
                  <a:schemeClr val="bg1"/>
                </a:solidFill>
                <a:latin typeface="Calibri" panose="020F0502020204030204" pitchFamily="34" charset="0"/>
                <a:cs typeface="Calibri" panose="020F0502020204030204" pitchFamily="34" charset="0"/>
              </a:rPr>
              <a:t>CONFIDENTIAL &amp; PROPRIETARY</a:t>
            </a:r>
          </a:p>
        </p:txBody>
      </p:sp>
      <p:sp>
        <p:nvSpPr>
          <p:cNvPr id="11" name="TextBox 10">
            <a:extLst>
              <a:ext uri="{FF2B5EF4-FFF2-40B4-BE49-F238E27FC236}">
                <a16:creationId xmlns:a16="http://schemas.microsoft.com/office/drawing/2014/main" id="{90EE36E9-394F-0C41-BF42-F3DE19BE0FC0}"/>
              </a:ext>
            </a:extLst>
          </p:cNvPr>
          <p:cNvSpPr txBox="1"/>
          <p:nvPr userDrawn="1"/>
        </p:nvSpPr>
        <p:spPr>
          <a:xfrm>
            <a:off x="11064240" y="6639040"/>
            <a:ext cx="993807" cy="200055"/>
          </a:xfrm>
          <a:prstGeom prst="rect">
            <a:avLst/>
          </a:prstGeom>
          <a:noFill/>
        </p:spPr>
        <p:txBody>
          <a:bodyPr wrap="square" rtlCol="0">
            <a:spAutoFit/>
          </a:bodyPr>
          <a:lstStyle/>
          <a:p>
            <a:pPr algn="r"/>
            <a:r>
              <a:rPr lang="en-US" sz="700" spc="300">
                <a:solidFill>
                  <a:schemeClr val="bg1"/>
                </a:solidFill>
                <a:latin typeface="Calibri" panose="020F0502020204030204" pitchFamily="34" charset="0"/>
                <a:cs typeface="Calibri" panose="020F0502020204030204" pitchFamily="34" charset="0"/>
              </a:rPr>
              <a:t>PAGE </a:t>
            </a:r>
            <a:fld id="{D6EE3F35-5EAA-0344-B6FC-083E415BACD9}" type="slidenum">
              <a:rPr lang="en-US" sz="700" spc="300" smtClean="0">
                <a:solidFill>
                  <a:schemeClr val="bg1"/>
                </a:solidFill>
                <a:latin typeface="Calibri" panose="020F0502020204030204" pitchFamily="34" charset="0"/>
                <a:cs typeface="Calibri" panose="020F0502020204030204" pitchFamily="34" charset="0"/>
              </a:rPr>
              <a:pPr algn="r"/>
              <a:t>‹#›</a:t>
            </a:fld>
            <a:endParaRPr lang="en-US" sz="700" spc="300">
              <a:solidFill>
                <a:schemeClr val="bg1"/>
              </a:solidFill>
              <a:latin typeface="Calibri" panose="020F0502020204030204" pitchFamily="34" charset="0"/>
              <a:cs typeface="Calibri" panose="020F0502020204030204" pitchFamily="34" charset="0"/>
            </a:endParaRPr>
          </a:p>
        </p:txBody>
      </p:sp>
      <p:pic>
        <p:nvPicPr>
          <p:cNvPr id="6" name="Picture 5" descr="Logo&#10;&#10;Description automatically generated">
            <a:extLst>
              <a:ext uri="{FF2B5EF4-FFF2-40B4-BE49-F238E27FC236}">
                <a16:creationId xmlns:a16="http://schemas.microsoft.com/office/drawing/2014/main" id="{8C854DEA-FC49-4DD2-B508-4342BEB96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92123" y="103619"/>
            <a:ext cx="861452" cy="861452"/>
          </a:xfrm>
          <a:prstGeom prst="rect">
            <a:avLst/>
          </a:prstGeom>
        </p:spPr>
      </p:pic>
    </p:spTree>
    <p:extLst>
      <p:ext uri="{BB962C8B-B14F-4D97-AF65-F5344CB8AC3E}">
        <p14:creationId xmlns:p14="http://schemas.microsoft.com/office/powerpoint/2010/main" val="123828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194940" y="127001"/>
            <a:ext cx="3802120" cy="1093018"/>
          </a:xfrm>
          <a:prstGeom prst="rect">
            <a:avLst/>
          </a:prstGeom>
        </p:spPr>
      </p:pic>
      <p:sp>
        <p:nvSpPr>
          <p:cNvPr id="10" name="Text Placeholder 9">
            <a:extLst>
              <a:ext uri="{FF2B5EF4-FFF2-40B4-BE49-F238E27FC236}">
                <a16:creationId xmlns:a16="http://schemas.microsoft.com/office/drawing/2014/main" id="{6D6C41C7-97E5-4EEA-8F2D-741738D24997}"/>
              </a:ext>
            </a:extLst>
          </p:cNvPr>
          <p:cNvSpPr>
            <a:spLocks noGrp="1"/>
          </p:cNvSpPr>
          <p:nvPr>
            <p:ph type="body" sz="quarter" idx="10" hasCustomPrompt="1"/>
          </p:nvPr>
        </p:nvSpPr>
        <p:spPr>
          <a:xfrm>
            <a:off x="1727200" y="1600200"/>
            <a:ext cx="8737600" cy="660400"/>
          </a:xfrm>
          <a:prstGeom prst="rect">
            <a:avLst/>
          </a:prstGeom>
        </p:spPr>
        <p:txBody>
          <a:bodyPr lIns="0" tIns="0" rIns="0" bIns="0" anchor="ctr"/>
          <a:lstStyle>
            <a:lvl1pPr marL="0" indent="0" algn="ctr">
              <a:buNone/>
              <a:defRPr sz="3600" spc="200">
                <a:solidFill>
                  <a:schemeClr val="accent2"/>
                </a:solidFill>
                <a:latin typeface="+mj-lt"/>
              </a:defRPr>
            </a:lvl1pPr>
          </a:lstStyle>
          <a:p>
            <a:pPr lvl="0"/>
            <a:r>
              <a:rPr lang="en-US"/>
              <a:t>ADD YOUR TEXT HERE</a:t>
            </a:r>
            <a:endParaRPr lang="en-IN"/>
          </a:p>
        </p:txBody>
      </p:sp>
      <p:sp>
        <p:nvSpPr>
          <p:cNvPr id="11" name="Text Placeholder 9">
            <a:extLst>
              <a:ext uri="{FF2B5EF4-FFF2-40B4-BE49-F238E27FC236}">
                <a16:creationId xmlns:a16="http://schemas.microsoft.com/office/drawing/2014/main" id="{4DAC29FD-7DFF-4A79-98A3-E7B0B00F5920}"/>
              </a:ext>
            </a:extLst>
          </p:cNvPr>
          <p:cNvSpPr>
            <a:spLocks noGrp="1"/>
          </p:cNvSpPr>
          <p:nvPr>
            <p:ph type="body" sz="quarter" idx="11" hasCustomPrompt="1"/>
          </p:nvPr>
        </p:nvSpPr>
        <p:spPr>
          <a:xfrm>
            <a:off x="1727200" y="2323363"/>
            <a:ext cx="8737600" cy="660400"/>
          </a:xfrm>
          <a:prstGeom prst="rect">
            <a:avLst/>
          </a:prstGeom>
        </p:spPr>
        <p:txBody>
          <a:bodyPr lIns="0" tIns="0" rIns="0" bIns="0" anchor="ctr"/>
          <a:lstStyle>
            <a:lvl1pPr marL="0" indent="0" algn="ctr">
              <a:buNone/>
              <a:defRPr sz="1333" b="1">
                <a:solidFill>
                  <a:schemeClr val="accent2"/>
                </a:solidFill>
                <a:latin typeface="+mn-lt"/>
              </a:defRPr>
            </a:lvl1pPr>
          </a:lstStyle>
          <a:p>
            <a:pPr lvl="0"/>
            <a:r>
              <a:rPr lang="en-US"/>
              <a:t>Your Subtext Goes here</a:t>
            </a:r>
            <a:endParaRPr lang="en-IN"/>
          </a:p>
        </p:txBody>
      </p:sp>
      <p:pic>
        <p:nvPicPr>
          <p:cNvPr id="12" name="Picture 11" descr="A picture containing text, kitchen appliance&#10;&#10;Description automatically generated">
            <a:extLst>
              <a:ext uri="{FF2B5EF4-FFF2-40B4-BE49-F238E27FC236}">
                <a16:creationId xmlns:a16="http://schemas.microsoft.com/office/drawing/2014/main" id="{7817C22B-CBE0-48D5-B9AE-063418AE9BF0}"/>
              </a:ext>
            </a:extLst>
          </p:cNvPr>
          <p:cNvPicPr>
            <a:picLocks noChangeAspect="1"/>
          </p:cNvPicPr>
          <p:nvPr userDrawn="1"/>
        </p:nvPicPr>
        <p:blipFill rotWithShape="1">
          <a:blip r:embed="rId4"/>
          <a:srcRect b="27329"/>
          <a:stretch/>
        </p:blipFill>
        <p:spPr>
          <a:xfrm>
            <a:off x="4452880" y="2953284"/>
            <a:ext cx="3286240" cy="390471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cxnSp>
        <p:nvCxnSpPr>
          <p:cNvPr id="15" name="Straight Connector 14">
            <a:extLst>
              <a:ext uri="{FF2B5EF4-FFF2-40B4-BE49-F238E27FC236}">
                <a16:creationId xmlns:a16="http://schemas.microsoft.com/office/drawing/2014/main" id="{E420E3F1-D203-449B-B4CE-FD1432C6EF66}"/>
              </a:ext>
            </a:extLst>
          </p:cNvPr>
          <p:cNvCxnSpPr>
            <a:cxnSpLocks/>
          </p:cNvCxnSpPr>
          <p:nvPr userDrawn="1"/>
        </p:nvCxnSpPr>
        <p:spPr>
          <a:xfrm>
            <a:off x="1066800" y="2297963"/>
            <a:ext cx="10058401"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97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ext_0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4565195" y="2374192"/>
            <a:ext cx="3061610" cy="2109617"/>
          </a:xfrm>
          <a:prstGeom prst="rect">
            <a:avLst/>
          </a:prstGeom>
        </p:spPr>
      </p:pic>
      <p:sp>
        <p:nvSpPr>
          <p:cNvPr id="2" name="Picture Placeholder 2">
            <a:extLst>
              <a:ext uri="{FF2B5EF4-FFF2-40B4-BE49-F238E27FC236}">
                <a16:creationId xmlns:a16="http://schemas.microsoft.com/office/drawing/2014/main" id="{ED85F559-4FF3-F83B-FF4A-26D465A53E27}"/>
              </a:ext>
            </a:extLst>
          </p:cNvPr>
          <p:cNvSpPr>
            <a:spLocks noGrp="1"/>
          </p:cNvSpPr>
          <p:nvPr>
            <p:ph type="pic" idx="14" hasCustomPrompt="1"/>
          </p:nvPr>
        </p:nvSpPr>
        <p:spPr>
          <a:xfrm>
            <a:off x="0"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a:extLst>
              <a:ext uri="{FF2B5EF4-FFF2-40B4-BE49-F238E27FC236}">
                <a16:creationId xmlns:a16="http://schemas.microsoft.com/office/drawing/2014/main" id="{E7D2609D-B6E5-9DE1-645C-27BCC3B999ED}"/>
              </a:ext>
            </a:extLst>
          </p:cNvPr>
          <p:cNvSpPr>
            <a:spLocks noGrp="1"/>
          </p:cNvSpPr>
          <p:nvPr>
            <p:ph type="pic" idx="15" hasCustomPrompt="1"/>
          </p:nvPr>
        </p:nvSpPr>
        <p:spPr>
          <a:xfrm>
            <a:off x="8431661" y="0"/>
            <a:ext cx="3760341" cy="685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4018489" y="4727983"/>
            <a:ext cx="4155022" cy="1693365"/>
          </a:xfrm>
        </p:spPr>
        <p:txBody>
          <a:bodyPr>
            <a:noAutofit/>
          </a:bodyPr>
          <a:lstStyle>
            <a:lvl1pPr marL="0" indent="0" algn="ctr" defTabSz="914400" rtl="0" eaLnBrk="1" latinLnBrk="0" hangingPunct="1">
              <a:buNone/>
              <a:defRPr lang="en-US" sz="18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3097541636"/>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0"/>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4560452" y="130067"/>
            <a:ext cx="3071095" cy="882866"/>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3040472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CDC52A-E02E-4A50-B4CF-180098F98B79}"/>
              </a:ext>
            </a:extLst>
          </p:cNvPr>
          <p:cNvSpPr/>
          <p:nvPr userDrawn="1"/>
        </p:nvSpPr>
        <p:spPr>
          <a:xfrm>
            <a:off x="0" y="-1"/>
            <a:ext cx="12192000" cy="6858001"/>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Background pattern&#10;&#10;Description automatically generated with medium confidence">
            <a:extLst>
              <a:ext uri="{FF2B5EF4-FFF2-40B4-BE49-F238E27FC236}">
                <a16:creationId xmlns:a16="http://schemas.microsoft.com/office/drawing/2014/main" id="{4922E65C-C383-4B19-A0BC-8495CD0BA9E1}"/>
              </a:ext>
            </a:extLst>
          </p:cNvPr>
          <p:cNvPicPr>
            <a:picLocks noChangeAspect="1"/>
          </p:cNvPicPr>
          <p:nvPr userDrawn="1"/>
        </p:nvPicPr>
        <p:blipFill rotWithShape="1">
          <a:blip r:embed="rId2" cstate="print">
            <a:alphaModFix amt="70000"/>
            <a:extLst>
              <a:ext uri="{28A0092B-C50C-407E-A947-70E740481C1C}">
                <a14:useLocalDpi xmlns:a14="http://schemas.microsoft.com/office/drawing/2010/main" val="0"/>
              </a:ext>
            </a:extLst>
          </a:blip>
          <a:srcRect l="3806" t="9" r="3806"/>
          <a:stretch/>
        </p:blipFill>
        <p:spPr>
          <a:xfrm>
            <a:off x="0" y="-605"/>
            <a:ext cx="12192000" cy="6858605"/>
          </a:xfrm>
          <a:prstGeom prst="rect">
            <a:avLst/>
          </a:prstGeom>
        </p:spPr>
      </p:pic>
      <p:pic>
        <p:nvPicPr>
          <p:cNvPr id="8" name="Picture 3">
            <a:extLst>
              <a:ext uri="{FF2B5EF4-FFF2-40B4-BE49-F238E27FC236}">
                <a16:creationId xmlns:a16="http://schemas.microsoft.com/office/drawing/2014/main" id="{8E7D77CC-7D0A-4A73-B78F-C317B9C06D90}"/>
              </a:ext>
            </a:extLst>
          </p:cNvPr>
          <p:cNvPicPr>
            <a:picLocks noChangeAspect="1"/>
          </p:cNvPicPr>
          <p:nvPr userDrawn="1"/>
        </p:nvPicPr>
        <p:blipFill rotWithShape="1">
          <a:blip r:embed="rId3"/>
          <a:srcRect t="21728" b="34815"/>
          <a:stretch/>
        </p:blipFill>
        <p:spPr>
          <a:xfrm>
            <a:off x="10358257" y="142875"/>
            <a:ext cx="1833743" cy="527157"/>
          </a:xfrm>
          <a:prstGeom prst="rect">
            <a:avLst/>
          </a:prstGeom>
        </p:spPr>
      </p:pic>
      <p:sp>
        <p:nvSpPr>
          <p:cNvPr id="14" name="TextBox 17">
            <a:extLst>
              <a:ext uri="{FF2B5EF4-FFF2-40B4-BE49-F238E27FC236}">
                <a16:creationId xmlns:a16="http://schemas.microsoft.com/office/drawing/2014/main" id="{B529597E-75DB-4B49-BD8C-50F4003B907A}"/>
              </a:ext>
            </a:extLst>
          </p:cNvPr>
          <p:cNvSpPr txBox="1"/>
          <p:nvPr userDrawn="1"/>
        </p:nvSpPr>
        <p:spPr>
          <a:xfrm>
            <a:off x="260047" y="6596786"/>
            <a:ext cx="1216328"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spTree>
    <p:extLst>
      <p:ext uri="{BB962C8B-B14F-4D97-AF65-F5344CB8AC3E}">
        <p14:creationId xmlns:p14="http://schemas.microsoft.com/office/powerpoint/2010/main" val="205864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F87DA0-F75A-431D-A639-A8712A0A7A81}"/>
              </a:ext>
            </a:extLst>
          </p:cNvPr>
          <p:cNvSpPr/>
          <p:nvPr userDrawn="1"/>
        </p:nvSpPr>
        <p:spPr>
          <a:xfrm>
            <a:off x="31450" y="7962"/>
            <a:ext cx="12192000" cy="6858001"/>
          </a:xfrm>
          <a:prstGeom prst="rect">
            <a:avLst/>
          </a:prstGeom>
          <a:gradFill flip="none" rotWithShape="1">
            <a:gsLst>
              <a:gs pos="0">
                <a:schemeClr val="accent1">
                  <a:lumMod val="5000"/>
                  <a:lumOff val="95000"/>
                </a:schemeClr>
              </a:gs>
              <a:gs pos="76000">
                <a:schemeClr val="bg1"/>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22" name="Picture 21" descr="A picture containing nature, white, night sky&#10;&#10;Description automatically generated">
            <a:extLst>
              <a:ext uri="{FF2B5EF4-FFF2-40B4-BE49-F238E27FC236}">
                <a16:creationId xmlns:a16="http://schemas.microsoft.com/office/drawing/2014/main" id="{D3A35129-DBA0-442C-ABE7-10B4E0B885EF}"/>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5287541" y="-3039651"/>
            <a:ext cx="12192000" cy="6731557"/>
          </a:xfrm>
          <a:prstGeom prst="rect">
            <a:avLst/>
          </a:prstGeom>
        </p:spPr>
      </p:pic>
      <p:pic>
        <p:nvPicPr>
          <p:cNvPr id="24" name="Picture 3">
            <a:extLst>
              <a:ext uri="{FF2B5EF4-FFF2-40B4-BE49-F238E27FC236}">
                <a16:creationId xmlns:a16="http://schemas.microsoft.com/office/drawing/2014/main" id="{82B5A569-DBE5-48DF-962A-FC0D2ACE5048}"/>
              </a:ext>
            </a:extLst>
          </p:cNvPr>
          <p:cNvPicPr>
            <a:picLocks noChangeAspect="1"/>
          </p:cNvPicPr>
          <p:nvPr userDrawn="1"/>
        </p:nvPicPr>
        <p:blipFill rotWithShape="1">
          <a:blip r:embed="rId3"/>
          <a:srcRect t="21728" b="34815"/>
          <a:stretch/>
        </p:blipFill>
        <p:spPr>
          <a:xfrm>
            <a:off x="279400" y="326128"/>
            <a:ext cx="2311400" cy="664472"/>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08380" y="2718949"/>
            <a:ext cx="4979161" cy="1166107"/>
          </a:xfrm>
          <a:prstGeom prst="rect">
            <a:avLst/>
          </a:prstGeom>
        </p:spPr>
        <p:txBody>
          <a:bodyPr lIns="0" rIns="0" anchor="ctr"/>
          <a:lstStyle>
            <a:lvl1pPr marL="0" indent="0" algn="l">
              <a:buNone/>
              <a:defRPr lang="en-IN" sz="2933" b="1" spc="200" dirty="0">
                <a:solidFill>
                  <a:schemeClr val="tx2">
                    <a:lumMod val="75000"/>
                  </a:schemeClr>
                </a:solidFill>
                <a:latin typeface="+mj-lt"/>
              </a:defRPr>
            </a:lvl1pPr>
          </a:lstStyle>
          <a:p>
            <a:pPr lvl="0"/>
            <a:r>
              <a:rPr lang="en-US"/>
              <a:t>ADD YOUR TEXT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17407"/>
            <a:ext cx="1190625" cy="119520"/>
          </a:xfrm>
          <a:prstGeom prst="rect">
            <a:avLst/>
          </a:prstGeom>
        </p:spPr>
        <p:txBody>
          <a:bodyPr wrap="square" lIns="0" tIns="0" rIns="0" bIns="0" rtlCol="0" anchor="ctr">
            <a:spAutoFit/>
          </a:bodyPr>
          <a:lstStyle/>
          <a:p>
            <a:pPr algn="ctr">
              <a:lnSpc>
                <a:spcPts val="1040"/>
              </a:lnSpc>
            </a:pPr>
            <a:r>
              <a:rPr lang="en-US" sz="800" spc="200">
                <a:solidFill>
                  <a:srgbClr val="808285"/>
                </a:solidFill>
                <a:latin typeface="Helvetica Neue"/>
              </a:rPr>
              <a:t>CONFIDENTIAL</a:t>
            </a:r>
          </a:p>
        </p:txBody>
      </p:sp>
      <p:grpSp>
        <p:nvGrpSpPr>
          <p:cNvPr id="3" name="Group 2">
            <a:extLst>
              <a:ext uri="{FF2B5EF4-FFF2-40B4-BE49-F238E27FC236}">
                <a16:creationId xmlns:a16="http://schemas.microsoft.com/office/drawing/2014/main" id="{CA6CA2F5-CF9C-4F92-8F46-EFC73A160007}"/>
              </a:ext>
            </a:extLst>
          </p:cNvPr>
          <p:cNvGrpSpPr/>
          <p:nvPr userDrawn="1"/>
        </p:nvGrpSpPr>
        <p:grpSpPr>
          <a:xfrm>
            <a:off x="8007409" y="649480"/>
            <a:ext cx="3801423" cy="5717137"/>
            <a:chOff x="7785419" y="452462"/>
            <a:chExt cx="4023413" cy="6071901"/>
          </a:xfrm>
        </p:grpSpPr>
        <p:pic>
          <p:nvPicPr>
            <p:cNvPr id="20" name="Picture 19" descr="A picture containing nature, rain&#10;&#10;Description automatically generated">
              <a:extLst>
                <a:ext uri="{FF2B5EF4-FFF2-40B4-BE49-F238E27FC236}">
                  <a16:creationId xmlns:a16="http://schemas.microsoft.com/office/drawing/2014/main" id="{61E12821-F711-44E1-9D54-02CE6A82AA4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7785419" y="1756909"/>
              <a:ext cx="1554413" cy="1391367"/>
            </a:xfrm>
            <a:prstGeom prst="rect">
              <a:avLst/>
            </a:prstGeom>
          </p:spPr>
        </p:pic>
        <p:pic>
          <p:nvPicPr>
            <p:cNvPr id="21" name="Picture 20">
              <a:extLst>
                <a:ext uri="{FF2B5EF4-FFF2-40B4-BE49-F238E27FC236}">
                  <a16:creationId xmlns:a16="http://schemas.microsoft.com/office/drawing/2014/main" id="{FC1A106B-F95E-4286-B179-7F0B47031F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7819845" y="2805345"/>
              <a:ext cx="1449776" cy="1449776"/>
            </a:xfrm>
            <a:prstGeom prst="rect">
              <a:avLst/>
            </a:prstGeom>
          </p:spPr>
        </p:pic>
        <p:pic>
          <p:nvPicPr>
            <p:cNvPr id="28" name="Picture 27" descr="A picture containing sushi, orange&#10;&#10;Description automatically generated">
              <a:extLst>
                <a:ext uri="{FF2B5EF4-FFF2-40B4-BE49-F238E27FC236}">
                  <a16:creationId xmlns:a16="http://schemas.microsoft.com/office/drawing/2014/main" id="{4485B8CF-99BD-4D8D-BBBE-9446A141CB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9217843" y="5192466"/>
              <a:ext cx="1449776" cy="1331897"/>
            </a:xfrm>
            <a:prstGeom prst="rect">
              <a:avLst/>
            </a:prstGeom>
          </p:spPr>
        </p:pic>
        <p:pic>
          <p:nvPicPr>
            <p:cNvPr id="12" name="Picture 11" descr="A plate of lemons&#10;&#10;Description automatically generated with low confidence">
              <a:extLst>
                <a:ext uri="{FF2B5EF4-FFF2-40B4-BE49-F238E27FC236}">
                  <a16:creationId xmlns:a16="http://schemas.microsoft.com/office/drawing/2014/main" id="{CA33B51E-A3B6-4674-8B19-7A3F32868E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10364663" y="2497988"/>
              <a:ext cx="1386717" cy="1386717"/>
            </a:xfrm>
            <a:prstGeom prst="rect">
              <a:avLst/>
            </a:prstGeom>
          </p:spPr>
        </p:pic>
        <p:pic>
          <p:nvPicPr>
            <p:cNvPr id="30" name="Picture 29" descr="A plate of lemons&#10;&#10;Description automatically generated with low confidence">
              <a:extLst>
                <a:ext uri="{FF2B5EF4-FFF2-40B4-BE49-F238E27FC236}">
                  <a16:creationId xmlns:a16="http://schemas.microsoft.com/office/drawing/2014/main" id="{08DF0ADB-6DD8-4DB1-BCFE-065EFA88B9F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8790">
              <a:off x="7802800" y="3975665"/>
              <a:ext cx="1386717" cy="1386717"/>
            </a:xfrm>
            <a:prstGeom prst="rect">
              <a:avLst/>
            </a:prstGeom>
          </p:spPr>
        </p:pic>
        <p:pic>
          <p:nvPicPr>
            <p:cNvPr id="31" name="Picture 30">
              <a:extLst>
                <a:ext uri="{FF2B5EF4-FFF2-40B4-BE49-F238E27FC236}">
                  <a16:creationId xmlns:a16="http://schemas.microsoft.com/office/drawing/2014/main" id="{C0D7EFEF-EED9-4819-B062-86DB654E61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330311" y="4887404"/>
              <a:ext cx="1565789" cy="1565789"/>
            </a:xfrm>
            <a:prstGeom prst="rect">
              <a:avLst/>
            </a:prstGeom>
          </p:spPr>
        </p:pic>
        <p:pic>
          <p:nvPicPr>
            <p:cNvPr id="32" name="Picture 31" descr="A picture containing nature, rain&#10;&#10;Description automatically generated">
              <a:extLst>
                <a:ext uri="{FF2B5EF4-FFF2-40B4-BE49-F238E27FC236}">
                  <a16:creationId xmlns:a16="http://schemas.microsoft.com/office/drawing/2014/main" id="{9189A3A1-272F-41AE-B941-AE019BF7FC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489"/>
            <a:stretch/>
          </p:blipFill>
          <p:spPr>
            <a:xfrm>
              <a:off x="10129850" y="4887404"/>
              <a:ext cx="1554413" cy="1391367"/>
            </a:xfrm>
            <a:prstGeom prst="rect">
              <a:avLst/>
            </a:prstGeom>
          </p:spPr>
        </p:pic>
        <p:pic>
          <p:nvPicPr>
            <p:cNvPr id="33" name="Picture 32">
              <a:extLst>
                <a:ext uri="{FF2B5EF4-FFF2-40B4-BE49-F238E27FC236}">
                  <a16:creationId xmlns:a16="http://schemas.microsoft.com/office/drawing/2014/main" id="{63CEDDB8-068A-4D1C-BEF4-489C9F371D0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21694">
              <a:off x="10359056" y="3625584"/>
              <a:ext cx="1449776" cy="1449776"/>
            </a:xfrm>
            <a:prstGeom prst="rect">
              <a:avLst/>
            </a:prstGeom>
          </p:spPr>
        </p:pic>
        <p:pic>
          <p:nvPicPr>
            <p:cNvPr id="35" name="Picture 34">
              <a:extLst>
                <a:ext uri="{FF2B5EF4-FFF2-40B4-BE49-F238E27FC236}">
                  <a16:creationId xmlns:a16="http://schemas.microsoft.com/office/drawing/2014/main" id="{3CA38693-C617-4CB8-8285-FD6472A2F87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758262">
              <a:off x="9892780" y="539205"/>
              <a:ext cx="1565789" cy="1565789"/>
            </a:xfrm>
            <a:prstGeom prst="rect">
              <a:avLst/>
            </a:prstGeom>
          </p:spPr>
        </p:pic>
        <p:pic>
          <p:nvPicPr>
            <p:cNvPr id="36" name="Picture 35" descr="A plate of lemons&#10;&#10;Description automatically generated with low confidence">
              <a:extLst>
                <a:ext uri="{FF2B5EF4-FFF2-40B4-BE49-F238E27FC236}">
                  <a16:creationId xmlns:a16="http://schemas.microsoft.com/office/drawing/2014/main" id="{CBD95879-EAAE-477A-80ED-4EE6885094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627908">
              <a:off x="8277893" y="635673"/>
              <a:ext cx="1386717" cy="1386717"/>
            </a:xfrm>
            <a:prstGeom prst="rect">
              <a:avLst/>
            </a:prstGeom>
          </p:spPr>
        </p:pic>
        <p:pic>
          <p:nvPicPr>
            <p:cNvPr id="37" name="Picture 36">
              <a:extLst>
                <a:ext uri="{FF2B5EF4-FFF2-40B4-BE49-F238E27FC236}">
                  <a16:creationId xmlns:a16="http://schemas.microsoft.com/office/drawing/2014/main" id="{B56A3E6F-E2A0-4077-AC00-60212BFECCF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338035">
              <a:off x="9118189" y="452462"/>
              <a:ext cx="1449776" cy="1449776"/>
            </a:xfrm>
            <a:prstGeom prst="rect">
              <a:avLst/>
            </a:prstGeom>
          </p:spPr>
        </p:pic>
        <p:pic>
          <p:nvPicPr>
            <p:cNvPr id="34" name="Picture 33" descr="A picture containing sushi, orange&#10;&#10;Description automatically generated">
              <a:extLst>
                <a:ext uri="{FF2B5EF4-FFF2-40B4-BE49-F238E27FC236}">
                  <a16:creationId xmlns:a16="http://schemas.microsoft.com/office/drawing/2014/main" id="{4804CB5B-1C95-487C-ADA7-B4E0B97B73B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130"/>
            <a:stretch/>
          </p:blipFill>
          <p:spPr>
            <a:xfrm>
              <a:off x="10434997" y="1551373"/>
              <a:ext cx="1313719" cy="1206903"/>
            </a:xfrm>
            <a:prstGeom prst="rect">
              <a:avLst/>
            </a:prstGeom>
          </p:spPr>
        </p:pic>
      </p:grpSp>
      <p:pic>
        <p:nvPicPr>
          <p:cNvPr id="19" name="Picture 15">
            <a:extLst>
              <a:ext uri="{FF2B5EF4-FFF2-40B4-BE49-F238E27FC236}">
                <a16:creationId xmlns:a16="http://schemas.microsoft.com/office/drawing/2014/main" id="{C32C2A12-C0EA-4ECB-8A85-0C3C9DD4ECB1}"/>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278375" y="1879313"/>
            <a:ext cx="1354522"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48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1480800" cy="730728"/>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cxnSp>
        <p:nvCxnSpPr>
          <p:cNvPr id="5" name="Straight Connector 4">
            <a:extLst>
              <a:ext uri="{FF2B5EF4-FFF2-40B4-BE49-F238E27FC236}">
                <a16:creationId xmlns:a16="http://schemas.microsoft.com/office/drawing/2014/main" id="{B693222A-C2BA-4051-914E-3F30CF7B2E4A}"/>
              </a:ext>
            </a:extLst>
          </p:cNvPr>
          <p:cNvCxnSpPr>
            <a:cxnSpLocks/>
          </p:cNvCxnSpPr>
          <p:nvPr userDrawn="1"/>
        </p:nvCxnSpPr>
        <p:spPr>
          <a:xfrm>
            <a:off x="355600" y="1041400"/>
            <a:ext cx="11480800" cy="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Slide Number Placeholder 23">
            <a:extLst>
              <a:ext uri="{FF2B5EF4-FFF2-40B4-BE49-F238E27FC236}">
                <a16:creationId xmlns:a16="http://schemas.microsoft.com/office/drawing/2014/main" id="{E2DE98D9-692D-4D5A-B7EE-0941234497C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E2DFF185-2E58-4E88-AF12-33A8B26E27BC}"/>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376921594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0" name="Slide Number Placeholder 23">
            <a:extLst>
              <a:ext uri="{FF2B5EF4-FFF2-40B4-BE49-F238E27FC236}">
                <a16:creationId xmlns:a16="http://schemas.microsoft.com/office/drawing/2014/main" id="{2AC58960-0761-4A7A-8796-B074C0FFB303}"/>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1" name="Picture 3">
            <a:extLst>
              <a:ext uri="{FF2B5EF4-FFF2-40B4-BE49-F238E27FC236}">
                <a16:creationId xmlns:a16="http://schemas.microsoft.com/office/drawing/2014/main" id="{C652C831-46C9-4F25-9DF3-68DD7678E951}"/>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2" name="Text Placeholder 3">
            <a:extLst>
              <a:ext uri="{FF2B5EF4-FFF2-40B4-BE49-F238E27FC236}">
                <a16:creationId xmlns:a16="http://schemas.microsoft.com/office/drawing/2014/main" id="{0619420D-D240-4D48-A787-FE65242586B9}"/>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436145405"/>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97C14FDE-0172-4447-99CE-0A57E5741A5C}"/>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0D227435-919D-4214-8017-853015C64389}"/>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F0728C0F-1C0B-473B-9953-44DDD1A5ECFE}"/>
              </a:ext>
            </a:extLst>
          </p:cNvPr>
          <p:cNvSpPr>
            <a:spLocks noGrp="1"/>
          </p:cNvSpPr>
          <p:nvPr>
            <p:ph type="body" sz="quarter" idx="13"/>
          </p:nvPr>
        </p:nvSpPr>
        <p:spPr>
          <a:xfrm>
            <a:off x="0" y="376555"/>
            <a:ext cx="12192000" cy="628650"/>
          </a:xfrm>
          <a:prstGeom prst="rect">
            <a:avLst/>
          </a:prstGeom>
        </p:spPr>
        <p:txBody>
          <a:bodyPr anchor="ctr"/>
          <a:lstStyle>
            <a:lvl1pPr marL="0" indent="0" algn="ctr">
              <a:buNone/>
              <a:defRPr sz="2800" b="1" spc="30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3519158799"/>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3" name="Rectangle 2">
            <a:extLst>
              <a:ext uri="{FF2B5EF4-FFF2-40B4-BE49-F238E27FC236}">
                <a16:creationId xmlns:a16="http://schemas.microsoft.com/office/drawing/2014/main" id="{1F0105E8-40EF-482C-80FE-BF73EEDA761C}"/>
              </a:ext>
            </a:extLst>
          </p:cNvPr>
          <p:cNvSpPr/>
          <p:nvPr userDrawn="1"/>
        </p:nvSpPr>
        <p:spPr>
          <a:xfrm>
            <a:off x="0" y="6476653"/>
            <a:ext cx="12192000" cy="381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1"/>
            <a:ext cx="12192000" cy="1218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Slide Number Placeholder 23">
            <a:extLst>
              <a:ext uri="{FF2B5EF4-FFF2-40B4-BE49-F238E27FC236}">
                <a16:creationId xmlns:a16="http://schemas.microsoft.com/office/drawing/2014/main" id="{E773DDD8-AD5A-4182-AF5B-3C9EFE8E82E9}"/>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9" name="Picture 3">
            <a:extLst>
              <a:ext uri="{FF2B5EF4-FFF2-40B4-BE49-F238E27FC236}">
                <a16:creationId xmlns:a16="http://schemas.microsoft.com/office/drawing/2014/main" id="{62677DCA-9481-4543-A4A8-A1630BEBE0B5}"/>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10" name="Text Placeholder 3">
            <a:extLst>
              <a:ext uri="{FF2B5EF4-FFF2-40B4-BE49-F238E27FC236}">
                <a16:creationId xmlns:a16="http://schemas.microsoft.com/office/drawing/2014/main" id="{038D0908-609A-43C5-A417-55F691B26CFD}"/>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253467914"/>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and Content slide- 1">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Rectangle 6">
            <a:extLst>
              <a:ext uri="{FF2B5EF4-FFF2-40B4-BE49-F238E27FC236}">
                <a16:creationId xmlns:a16="http://schemas.microsoft.com/office/drawing/2014/main" id="{DDB34394-388C-4983-9069-73C25C50D4F6}"/>
              </a:ext>
            </a:extLst>
          </p:cNvPr>
          <p:cNvSpPr/>
          <p:nvPr userDrawn="1"/>
        </p:nvSpPr>
        <p:spPr>
          <a:xfrm>
            <a:off x="0" y="-18572"/>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EA41A157-0EA6-47B6-BE48-684AACC88210}"/>
              </a:ext>
            </a:extLst>
          </p:cNvPr>
          <p:cNvSpPr/>
          <p:nvPr userDrawn="1"/>
        </p:nvSpPr>
        <p:spPr>
          <a:xfrm>
            <a:off x="0" y="5368413"/>
            <a:ext cx="12192000" cy="1489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biLevel thresh="25000"/>
          </a:blip>
          <a:srcRect t="21728" b="34815"/>
          <a:stretch/>
        </p:blipFill>
        <p:spPr>
          <a:xfrm>
            <a:off x="11013112" y="6503209"/>
            <a:ext cx="1066773" cy="306671"/>
          </a:xfrm>
          <a:prstGeom prst="rect">
            <a:avLst/>
          </a:prstGeom>
        </p:spPr>
      </p:pic>
      <p:sp>
        <p:nvSpPr>
          <p:cNvPr id="4" name="Text Placeholder 3">
            <a:extLst>
              <a:ext uri="{FF2B5EF4-FFF2-40B4-BE49-F238E27FC236}">
                <a16:creationId xmlns:a16="http://schemas.microsoft.com/office/drawing/2014/main" id="{B1E857BA-BC5C-4BDE-ADD1-B5C6F051FDF3}"/>
              </a:ext>
            </a:extLst>
          </p:cNvPr>
          <p:cNvSpPr>
            <a:spLocks noGrp="1"/>
          </p:cNvSpPr>
          <p:nvPr>
            <p:ph type="body" sz="quarter" idx="13"/>
          </p:nvPr>
        </p:nvSpPr>
        <p:spPr>
          <a:xfrm>
            <a:off x="0" y="142875"/>
            <a:ext cx="12192000" cy="628650"/>
          </a:xfrm>
          <a:prstGeom prst="rect">
            <a:avLst/>
          </a:prstGeom>
        </p:spPr>
        <p:txBody>
          <a:bodyPr anchor="ctr"/>
          <a:lstStyle>
            <a:lvl1pPr marL="0" indent="0" algn="ctr">
              <a:buNone/>
              <a:defRPr sz="2800" b="1" spc="3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91472109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ADFD20-6533-498C-B60C-998B79CE8197}"/>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77372" y="2108200"/>
            <a:ext cx="5283200" cy="867289"/>
          </a:xfrm>
          <a:prstGeom prst="rect">
            <a:avLst/>
          </a:prstGeom>
        </p:spPr>
        <p:txBody>
          <a:bodyPr lIns="0" rIns="0" anchor="ctr"/>
          <a:lstStyle>
            <a:lvl1pPr marL="0" indent="0" algn="l">
              <a:buNone/>
              <a:defRPr lang="en-IN" sz="2667" spc="200" dirty="0">
                <a:solidFill>
                  <a:schemeClr val="tx2"/>
                </a:solidFill>
                <a:latin typeface="+mj-lt"/>
              </a:defRPr>
            </a:lvl1pPr>
          </a:lstStyle>
          <a:p>
            <a:pPr lvl="0"/>
            <a:r>
              <a:rPr lang="en-US"/>
              <a:t>ADD YOUR TEXT HERE</a:t>
            </a:r>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607324"/>
            <a:ext cx="1168400" cy="119007"/>
          </a:xfrm>
          <a:prstGeom prst="rect">
            <a:avLst/>
          </a:prstGeom>
        </p:spPr>
        <p:txBody>
          <a:bodyPr wrap="square" lIns="0" tIns="0" rIns="0" bIns="0" rtlCol="0" anchor="ctr">
            <a:spAutoFit/>
          </a:bodyPr>
          <a:lstStyle/>
          <a:p>
            <a:pPr algn="ctr">
              <a:lnSpc>
                <a:spcPts val="1040"/>
              </a:lnSpc>
            </a:pPr>
            <a:r>
              <a:rPr lang="en-US" sz="800" spc="200">
                <a:solidFill>
                  <a:schemeClr val="tx2"/>
                </a:solidFill>
                <a:latin typeface="+mj-lt"/>
              </a:rPr>
              <a:t>CONFIDENTIAL</a:t>
            </a:r>
          </a:p>
        </p:txBody>
      </p:sp>
      <p:sp>
        <p:nvSpPr>
          <p:cNvPr id="17" name="Slide Number Placeholder 23">
            <a:extLst>
              <a:ext uri="{FF2B5EF4-FFF2-40B4-BE49-F238E27FC236}">
                <a16:creationId xmlns:a16="http://schemas.microsoft.com/office/drawing/2014/main" id="{C7DB4156-10DC-4A46-813F-E4FE77B51E07}"/>
              </a:ext>
            </a:extLst>
          </p:cNvPr>
          <p:cNvSpPr>
            <a:spLocks noGrp="1"/>
          </p:cNvSpPr>
          <p:nvPr>
            <p:ph type="sldNum" sz="quarter" idx="12"/>
          </p:nvPr>
        </p:nvSpPr>
        <p:spPr>
          <a:xfrm>
            <a:off x="11833981" y="6546333"/>
            <a:ext cx="304800" cy="241987"/>
          </a:xfrm>
          <a:prstGeom prst="rect">
            <a:avLst/>
          </a:prstGeom>
        </p:spPr>
        <p:txBody>
          <a:bodyPr anchor="ctr"/>
          <a:lstStyle>
            <a:lvl1pPr algn="ctr">
              <a:defRPr sz="800">
                <a:solidFill>
                  <a:schemeClr val="tx2"/>
                </a:solidFill>
                <a:latin typeface="+mj-lt"/>
              </a:defRPr>
            </a:lvl1pPr>
          </a:lstStyle>
          <a:p>
            <a:fld id="{D8DA9DAA-006C-4F4B-980E-E3DF019B24E2}" type="slidenum">
              <a:rPr lang="en-US" smtClean="0"/>
              <a:pPr/>
              <a:t>‹#›</a:t>
            </a:fld>
            <a:endParaRPr lang="en-US"/>
          </a:p>
        </p:txBody>
      </p:sp>
      <p:pic>
        <p:nvPicPr>
          <p:cNvPr id="21" name="Picture 3">
            <a:extLst>
              <a:ext uri="{FF2B5EF4-FFF2-40B4-BE49-F238E27FC236}">
                <a16:creationId xmlns:a16="http://schemas.microsoft.com/office/drawing/2014/main" id="{38844CB5-B570-4AC3-A0EC-AA1875798674}"/>
              </a:ext>
            </a:extLst>
          </p:cNvPr>
          <p:cNvPicPr>
            <a:picLocks noChangeAspect="1"/>
          </p:cNvPicPr>
          <p:nvPr userDrawn="1"/>
        </p:nvPicPr>
        <p:blipFill rotWithShape="1">
          <a:blip r:embed="rId2"/>
          <a:srcRect t="21728" b="34815"/>
          <a:stretch/>
        </p:blipFill>
        <p:spPr>
          <a:xfrm>
            <a:off x="304800" y="149691"/>
            <a:ext cx="1609245" cy="462619"/>
          </a:xfrm>
          <a:prstGeom prst="rect">
            <a:avLst/>
          </a:prstGeom>
        </p:spPr>
      </p:pic>
      <p:sp>
        <p:nvSpPr>
          <p:cNvPr id="4" name="Picture Placeholder 3">
            <a:extLst>
              <a:ext uri="{FF2B5EF4-FFF2-40B4-BE49-F238E27FC236}">
                <a16:creationId xmlns:a16="http://schemas.microsoft.com/office/drawing/2014/main" id="{5B8E4B04-9AC1-410C-927F-125B2D12D1B3}"/>
              </a:ext>
            </a:extLst>
          </p:cNvPr>
          <p:cNvSpPr>
            <a:spLocks noGrp="1"/>
          </p:cNvSpPr>
          <p:nvPr>
            <p:ph type="pic" sz="quarter" idx="13"/>
          </p:nvPr>
        </p:nvSpPr>
        <p:spPr>
          <a:xfrm>
            <a:off x="6096000" y="482600"/>
            <a:ext cx="2692400" cy="2743200"/>
          </a:xfrm>
          <a:prstGeom prst="rect">
            <a:avLst/>
          </a:prstGeom>
        </p:spPr>
        <p:txBody>
          <a:bodyPr anchor="ctr"/>
          <a:lstStyle>
            <a:lvl1pPr marL="0" indent="0" algn="ctr">
              <a:buNone/>
              <a:defRPr b="0">
                <a:latin typeface="+mj-lt"/>
              </a:defRPr>
            </a:lvl1pPr>
          </a:lstStyle>
          <a:p>
            <a:endParaRPr lang="en-IN"/>
          </a:p>
        </p:txBody>
      </p:sp>
      <p:sp>
        <p:nvSpPr>
          <p:cNvPr id="12" name="Picture Placeholder 3">
            <a:extLst>
              <a:ext uri="{FF2B5EF4-FFF2-40B4-BE49-F238E27FC236}">
                <a16:creationId xmlns:a16="http://schemas.microsoft.com/office/drawing/2014/main" id="{ED2CD378-3C99-43E2-8607-A398F67A042A}"/>
              </a:ext>
            </a:extLst>
          </p:cNvPr>
          <p:cNvSpPr>
            <a:spLocks noGrp="1"/>
          </p:cNvSpPr>
          <p:nvPr>
            <p:ph type="pic" sz="quarter" idx="14"/>
          </p:nvPr>
        </p:nvSpPr>
        <p:spPr>
          <a:xfrm>
            <a:off x="9141581" y="487680"/>
            <a:ext cx="2692400" cy="5938520"/>
          </a:xfrm>
          <a:prstGeom prst="rect">
            <a:avLst/>
          </a:prstGeom>
        </p:spPr>
        <p:txBody>
          <a:bodyPr anchor="ctr"/>
          <a:lstStyle>
            <a:lvl1pPr marL="0" indent="0" algn="ctr">
              <a:buNone/>
              <a:defRPr b="0">
                <a:latin typeface="+mj-lt"/>
              </a:defRPr>
            </a:lvl1pPr>
          </a:lstStyle>
          <a:p>
            <a:endParaRPr lang="en-IN"/>
          </a:p>
        </p:txBody>
      </p:sp>
      <p:sp>
        <p:nvSpPr>
          <p:cNvPr id="13" name="Picture Placeholder 3">
            <a:extLst>
              <a:ext uri="{FF2B5EF4-FFF2-40B4-BE49-F238E27FC236}">
                <a16:creationId xmlns:a16="http://schemas.microsoft.com/office/drawing/2014/main" id="{18DCF0EA-6193-4516-B5B8-E09AA3DBDA6E}"/>
              </a:ext>
            </a:extLst>
          </p:cNvPr>
          <p:cNvSpPr>
            <a:spLocks noGrp="1"/>
          </p:cNvSpPr>
          <p:nvPr>
            <p:ph type="pic" sz="quarter" idx="15"/>
          </p:nvPr>
        </p:nvSpPr>
        <p:spPr>
          <a:xfrm>
            <a:off x="6096000" y="3530600"/>
            <a:ext cx="2692400" cy="2895600"/>
          </a:xfrm>
          <a:prstGeom prst="rect">
            <a:avLst/>
          </a:prstGeom>
        </p:spPr>
        <p:txBody>
          <a:bodyPr anchor="ctr"/>
          <a:lstStyle>
            <a:lvl1pPr marL="0" indent="0" algn="ctr">
              <a:buNone/>
              <a:defRPr b="0">
                <a:latin typeface="+mj-lt"/>
              </a:defRPr>
            </a:lvl1pPr>
          </a:lstStyle>
          <a:p>
            <a:endParaRPr lang="en-IN"/>
          </a:p>
        </p:txBody>
      </p:sp>
    </p:spTree>
    <p:extLst>
      <p:ext uri="{BB962C8B-B14F-4D97-AF65-F5344CB8AC3E}">
        <p14:creationId xmlns:p14="http://schemas.microsoft.com/office/powerpoint/2010/main" val="3556692508"/>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stainable Slide">
    <p:spTree>
      <p:nvGrpSpPr>
        <p:cNvPr id="1" name=""/>
        <p:cNvGrpSpPr/>
        <p:nvPr/>
      </p:nvGrpSpPr>
      <p:grpSpPr>
        <a:xfrm>
          <a:off x="0" y="0"/>
          <a:ext cx="0" cy="0"/>
          <a:chOff x="0" y="0"/>
          <a:chExt cx="0" cy="0"/>
        </a:xfrm>
      </p:grpSpPr>
      <p:pic>
        <p:nvPicPr>
          <p:cNvPr id="3" name="Picture 2" descr="A picture containing tree, plant&#10;&#10;Description automatically generated">
            <a:extLst>
              <a:ext uri="{FF2B5EF4-FFF2-40B4-BE49-F238E27FC236}">
                <a16:creationId xmlns:a16="http://schemas.microsoft.com/office/drawing/2014/main" id="{CA6CA334-2E79-4D6C-93DE-AB825092AF8B}"/>
              </a:ext>
            </a:extLst>
          </p:cNvPr>
          <p:cNvPicPr>
            <a:picLocks noChangeAspect="1"/>
          </p:cNvPicPr>
          <p:nvPr userDrawn="1"/>
        </p:nvPicPr>
        <p:blipFill rotWithShape="1">
          <a:blip r:embed="rId2"/>
          <a:srcRect l="13277" r="13277"/>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4DED9FD-DED4-44D4-9CED-17EE9E89AB7F}"/>
              </a:ext>
            </a:extLst>
          </p:cNvPr>
          <p:cNvSpPr/>
          <p:nvPr userDrawn="1"/>
        </p:nvSpPr>
        <p:spPr>
          <a:xfrm>
            <a:off x="0" y="0"/>
            <a:ext cx="12192000" cy="6858000"/>
          </a:xfrm>
          <a:prstGeom prst="rect">
            <a:avLst/>
          </a:prstGeom>
          <a:gradFill flip="none" rotWithShape="1">
            <a:gsLst>
              <a:gs pos="52387">
                <a:srgbClr val="E7E6E6">
                  <a:alpha val="60000"/>
                </a:srgbClr>
              </a:gs>
              <a:gs pos="27000">
                <a:schemeClr val="bg2"/>
              </a:gs>
              <a:gs pos="80000">
                <a:schemeClr val="bg2">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 name="Text Placeholder 9">
            <a:extLst>
              <a:ext uri="{FF2B5EF4-FFF2-40B4-BE49-F238E27FC236}">
                <a16:creationId xmlns:a16="http://schemas.microsoft.com/office/drawing/2014/main" id="{D73CDD90-CEDE-44EB-9B6E-EDB1D020EC9E}"/>
              </a:ext>
            </a:extLst>
          </p:cNvPr>
          <p:cNvSpPr>
            <a:spLocks noGrp="1"/>
          </p:cNvSpPr>
          <p:nvPr>
            <p:ph type="body" sz="quarter" idx="10" hasCustomPrompt="1"/>
          </p:nvPr>
        </p:nvSpPr>
        <p:spPr>
          <a:xfrm>
            <a:off x="355600" y="244952"/>
            <a:ext cx="11531601" cy="796449"/>
          </a:xfrm>
          <a:prstGeom prst="rect">
            <a:avLst/>
          </a:prstGeom>
        </p:spPr>
        <p:txBody>
          <a:bodyPr lIns="0" rIns="0" anchor="ctr"/>
          <a:lstStyle>
            <a:lvl1pPr marL="0" indent="0" algn="ctr">
              <a:buNone/>
              <a:defRPr lang="en-IN" sz="2667" spc="200" dirty="0">
                <a:solidFill>
                  <a:schemeClr val="tx2"/>
                </a:solidFill>
                <a:latin typeface="+mj-lt"/>
              </a:defRPr>
            </a:lvl1pPr>
          </a:lstStyle>
          <a:p>
            <a:pPr lvl="0"/>
            <a:r>
              <a:rPr lang="en-US"/>
              <a:t>ADD YOUR TEXT HERE</a:t>
            </a:r>
          </a:p>
          <a:p>
            <a:pPr lvl="0"/>
            <a:r>
              <a:rPr lang="en-US"/>
              <a:t>Can be used for double lines</a:t>
            </a:r>
            <a:endParaRPr lang="en-IN"/>
          </a:p>
        </p:txBody>
      </p:sp>
      <p:pic>
        <p:nvPicPr>
          <p:cNvPr id="7" name="Picture 6" descr="A picture containing text&#10;&#10;Description automatically generated">
            <a:extLst>
              <a:ext uri="{FF2B5EF4-FFF2-40B4-BE49-F238E27FC236}">
                <a16:creationId xmlns:a16="http://schemas.microsoft.com/office/drawing/2014/main" id="{468E02EC-005F-4BE4-B2CC-F2B3949371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0275" y="6324600"/>
            <a:ext cx="1691116" cy="385125"/>
          </a:xfrm>
          <a:prstGeom prst="rect">
            <a:avLst/>
          </a:prstGeom>
        </p:spPr>
      </p:pic>
    </p:spTree>
    <p:extLst>
      <p:ext uri="{BB962C8B-B14F-4D97-AF65-F5344CB8AC3E}">
        <p14:creationId xmlns:p14="http://schemas.microsoft.com/office/powerpoint/2010/main" val="3258104345"/>
      </p:ext>
    </p:extLst>
  </p:cSld>
  <p:clrMapOvr>
    <a:masterClrMapping/>
  </p:clrMapOvr>
  <p:extLst>
    <p:ext uri="{DCECCB84-F9BA-43D5-87BE-67443E8EF086}">
      <p15:sldGuideLst xmlns:p15="http://schemas.microsoft.com/office/powerpoint/2012/main">
        <p15:guide id="1" pos="112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ext_0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664F56-C455-AB92-4D92-C55C375CCFB9}"/>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6" name="Rectangle 5">
            <a:extLst>
              <a:ext uri="{FF2B5EF4-FFF2-40B4-BE49-F238E27FC236}">
                <a16:creationId xmlns:a16="http://schemas.microsoft.com/office/drawing/2014/main" id="{2FA463C4-0738-0106-FA69-84D289AAC796}"/>
              </a:ext>
            </a:extLst>
          </p:cNvPr>
          <p:cNvSpPr/>
          <p:nvPr userDrawn="1"/>
        </p:nvSpPr>
        <p:spPr>
          <a:xfrm>
            <a:off x="0" y="3427200"/>
            <a:ext cx="6094800" cy="3430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Picture Placeholder 2">
            <a:extLst>
              <a:ext uri="{FF2B5EF4-FFF2-40B4-BE49-F238E27FC236}">
                <a16:creationId xmlns:a16="http://schemas.microsoft.com/office/drawing/2014/main" id="{B3856E21-F7AE-2090-0F71-0B00D8A84092}"/>
              </a:ext>
            </a:extLst>
          </p:cNvPr>
          <p:cNvSpPr>
            <a:spLocks noGrp="1"/>
          </p:cNvSpPr>
          <p:nvPr>
            <p:ph type="pic" idx="10" hasCustomPrompt="1"/>
          </p:nvPr>
        </p:nvSpPr>
        <p:spPr>
          <a:xfrm>
            <a:off x="0" y="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a:extLst>
              <a:ext uri="{FF2B5EF4-FFF2-40B4-BE49-F238E27FC236}">
                <a16:creationId xmlns:a16="http://schemas.microsoft.com/office/drawing/2014/main" id="{849BBE26-73DF-AA1D-3FE6-8A7EBC7E99CB}"/>
              </a:ext>
            </a:extLst>
          </p:cNvPr>
          <p:cNvSpPr>
            <a:spLocks noGrp="1"/>
          </p:cNvSpPr>
          <p:nvPr>
            <p:ph type="pic" idx="17" hasCustomPrompt="1"/>
          </p:nvPr>
        </p:nvSpPr>
        <p:spPr>
          <a:xfrm>
            <a:off x="6096000" y="3429000"/>
            <a:ext cx="6096000" cy="3429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7613195" y="659692"/>
            <a:ext cx="3061610" cy="2109617"/>
          </a:xfrm>
          <a:prstGeom prst="rect">
            <a:avLst/>
          </a:prstGeom>
        </p:spPr>
      </p:pic>
      <p:sp>
        <p:nvSpPr>
          <p:cNvPr id="11" name="Text Placeholder 163">
            <a:extLst>
              <a:ext uri="{FF2B5EF4-FFF2-40B4-BE49-F238E27FC236}">
                <a16:creationId xmlns:a16="http://schemas.microsoft.com/office/drawing/2014/main" id="{AE2D6E11-CFED-C6CA-31B5-4E6041BD2992}"/>
              </a:ext>
            </a:extLst>
          </p:cNvPr>
          <p:cNvSpPr>
            <a:spLocks noGrp="1"/>
          </p:cNvSpPr>
          <p:nvPr>
            <p:ph type="body" sz="quarter" idx="16" hasCustomPrompt="1"/>
          </p:nvPr>
        </p:nvSpPr>
        <p:spPr>
          <a:xfrm>
            <a:off x="892186" y="4295918"/>
            <a:ext cx="4310428" cy="1693365"/>
          </a:xfrm>
        </p:spPr>
        <p:txBody>
          <a:bodyPr>
            <a:noAutofit/>
          </a:bodyPr>
          <a:lstStyle>
            <a:lvl1pPr marL="0" indent="0" algn="ctr" defTabSz="914400" rtl="0" eaLnBrk="1" latinLnBrk="0" hangingPunct="1">
              <a:buNone/>
              <a:defRPr lang="en-US" sz="1800" kern="1200" dirty="0" smtClean="0">
                <a:solidFill>
                  <a:schemeClr val="bg1"/>
                </a:solidFill>
                <a:latin typeface="+mj-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a:t>
            </a:r>
          </a:p>
        </p:txBody>
      </p:sp>
    </p:spTree>
    <p:extLst>
      <p:ext uri="{BB962C8B-B14F-4D97-AF65-F5344CB8AC3E}">
        <p14:creationId xmlns:p14="http://schemas.microsoft.com/office/powerpoint/2010/main" val="938622431"/>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slide- 2">
    <p:spTree>
      <p:nvGrpSpPr>
        <p:cNvPr id="1" name=""/>
        <p:cNvGrpSpPr/>
        <p:nvPr/>
      </p:nvGrpSpPr>
      <p:grpSpPr>
        <a:xfrm>
          <a:off x="0" y="0"/>
          <a:ext cx="0" cy="0"/>
          <a:chOff x="0" y="0"/>
          <a:chExt cx="0" cy="0"/>
        </a:xfrm>
      </p:grpSpPr>
      <p:pic>
        <p:nvPicPr>
          <p:cNvPr id="9" name="Picture 8" descr="A picture containing nature, white, night sky&#10;&#10;Description automatically generated">
            <a:extLst>
              <a:ext uri="{FF2B5EF4-FFF2-40B4-BE49-F238E27FC236}">
                <a16:creationId xmlns:a16="http://schemas.microsoft.com/office/drawing/2014/main" id="{502B50D5-0403-4852-A918-5DEE20B48BB7}"/>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29152" y="905653"/>
            <a:ext cx="12192000" cy="5930785"/>
          </a:xfrm>
          <a:prstGeom prst="rect">
            <a:avLst/>
          </a:prstGeom>
        </p:spPr>
      </p:pic>
      <p:sp>
        <p:nvSpPr>
          <p:cNvPr id="25" name="Text Placeholder 9">
            <a:extLst>
              <a:ext uri="{FF2B5EF4-FFF2-40B4-BE49-F238E27FC236}">
                <a16:creationId xmlns:a16="http://schemas.microsoft.com/office/drawing/2014/main" id="{0562EC2A-FA8A-4510-94F7-F9EA0832FB46}"/>
              </a:ext>
            </a:extLst>
          </p:cNvPr>
          <p:cNvSpPr>
            <a:spLocks noGrp="1"/>
          </p:cNvSpPr>
          <p:nvPr>
            <p:ph type="body" sz="quarter" idx="10" hasCustomPrompt="1"/>
          </p:nvPr>
        </p:nvSpPr>
        <p:spPr>
          <a:xfrm>
            <a:off x="355600" y="244952"/>
            <a:ext cx="10363201" cy="867289"/>
          </a:xfrm>
          <a:prstGeom prst="rect">
            <a:avLst/>
          </a:prstGeom>
        </p:spPr>
        <p:txBody>
          <a:bodyPr lIns="0" rIns="0" anchor="ctr"/>
          <a:lstStyle>
            <a:lvl1pPr marL="0" indent="0" algn="l">
              <a:buNone/>
              <a:defRPr lang="en-IN" sz="2400" dirty="0">
                <a:solidFill>
                  <a:schemeClr val="tx2"/>
                </a:solidFill>
                <a:latin typeface="+mj-lt"/>
              </a:defRPr>
            </a:lvl1pPr>
          </a:lstStyle>
          <a:p>
            <a:pPr lvl="0"/>
            <a:r>
              <a:rPr lang="en-US"/>
              <a:t>ADD YOUR TEXT HERE</a:t>
            </a:r>
          </a:p>
        </p:txBody>
      </p:sp>
      <p:sp>
        <p:nvSpPr>
          <p:cNvPr id="26" name="Text Placeholder 9">
            <a:extLst>
              <a:ext uri="{FF2B5EF4-FFF2-40B4-BE49-F238E27FC236}">
                <a16:creationId xmlns:a16="http://schemas.microsoft.com/office/drawing/2014/main" id="{86EC46E8-19A8-4634-B6E8-901A9CA13158}"/>
              </a:ext>
            </a:extLst>
          </p:cNvPr>
          <p:cNvSpPr>
            <a:spLocks noGrp="1"/>
          </p:cNvSpPr>
          <p:nvPr>
            <p:ph type="body" sz="quarter" idx="11" hasCustomPrompt="1"/>
          </p:nvPr>
        </p:nvSpPr>
        <p:spPr>
          <a:xfrm>
            <a:off x="355600" y="1310322"/>
            <a:ext cx="103632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sp>
        <p:nvSpPr>
          <p:cNvPr id="27" name="TextBox 17">
            <a:extLst>
              <a:ext uri="{FF2B5EF4-FFF2-40B4-BE49-F238E27FC236}">
                <a16:creationId xmlns:a16="http://schemas.microsoft.com/office/drawing/2014/main" id="{1E86468C-FC5A-4026-BAA7-53C2686DE492}"/>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11" name="Picture 2">
            <a:extLst>
              <a:ext uri="{FF2B5EF4-FFF2-40B4-BE49-F238E27FC236}">
                <a16:creationId xmlns:a16="http://schemas.microsoft.com/office/drawing/2014/main" id="{E1C1E7F5-9465-4377-B3FC-76EFE8879DFF}"/>
              </a:ext>
            </a:extLst>
          </p:cNvPr>
          <p:cNvPicPr>
            <a:picLocks noChangeAspect="1"/>
          </p:cNvPicPr>
          <p:nvPr userDrawn="1"/>
        </p:nvPicPr>
        <p:blipFill rotWithShape="1">
          <a:blip r:embed="rId3"/>
          <a:srcRect r="62143"/>
          <a:stretch/>
        </p:blipFill>
        <p:spPr>
          <a:xfrm>
            <a:off x="10678134" y="2992351"/>
            <a:ext cx="1513866" cy="3998872"/>
          </a:xfrm>
          <a:prstGeom prst="rect">
            <a:avLst/>
          </a:prstGeom>
        </p:spPr>
      </p:pic>
      <p:pic>
        <p:nvPicPr>
          <p:cNvPr id="12" name="Picture 3">
            <a:extLst>
              <a:ext uri="{FF2B5EF4-FFF2-40B4-BE49-F238E27FC236}">
                <a16:creationId xmlns:a16="http://schemas.microsoft.com/office/drawing/2014/main" id="{0BF1BF52-2682-4468-80DA-B9FE2F895E85}"/>
              </a:ext>
            </a:extLst>
          </p:cNvPr>
          <p:cNvPicPr>
            <a:picLocks noChangeAspect="1"/>
          </p:cNvPicPr>
          <p:nvPr userDrawn="1"/>
        </p:nvPicPr>
        <p:blipFill rotWithShape="1">
          <a:blip r:embed="rId4"/>
          <a:srcRect r="55085"/>
          <a:stretch/>
        </p:blipFill>
        <p:spPr>
          <a:xfrm>
            <a:off x="10452045" y="-312501"/>
            <a:ext cx="1739955" cy="3873901"/>
          </a:xfrm>
          <a:prstGeom prst="rect">
            <a:avLst/>
          </a:prstGeom>
        </p:spPr>
      </p:pic>
      <p:sp>
        <p:nvSpPr>
          <p:cNvPr id="10" name="Slide Number Placeholder 23">
            <a:extLst>
              <a:ext uri="{FF2B5EF4-FFF2-40B4-BE49-F238E27FC236}">
                <a16:creationId xmlns:a16="http://schemas.microsoft.com/office/drawing/2014/main" id="{27B8243F-85CB-4753-8DD7-BE1E1B2C0D40}"/>
              </a:ext>
            </a:extLst>
          </p:cNvPr>
          <p:cNvSpPr>
            <a:spLocks noGrp="1"/>
          </p:cNvSpPr>
          <p:nvPr>
            <p:ph type="sldNum" sz="quarter" idx="12"/>
          </p:nvPr>
        </p:nvSpPr>
        <p:spPr>
          <a:xfrm>
            <a:off x="10596197" y="6567893"/>
            <a:ext cx="304800" cy="241987"/>
          </a:xfrm>
          <a:prstGeom prst="rect">
            <a:avLst/>
          </a:prstGeom>
        </p:spPr>
        <p:txBody>
          <a:bodyPr anchor="ctr"/>
          <a:lstStyle>
            <a:lvl1pPr algn="ctr">
              <a:defRPr sz="800">
                <a:solidFill>
                  <a:schemeClr val="bg1"/>
                </a:solidFill>
              </a:defRPr>
            </a:lvl1pPr>
          </a:lstStyle>
          <a:p>
            <a:fld id="{D8DA9DAA-006C-4F4B-980E-E3DF019B24E2}" type="slidenum">
              <a:rPr lang="en-US" smtClean="0"/>
              <a:pPr/>
              <a:t>‹#›</a:t>
            </a:fld>
            <a:endParaRPr lang="en-US"/>
          </a:p>
        </p:txBody>
      </p:sp>
      <p:pic>
        <p:nvPicPr>
          <p:cNvPr id="14" name="Picture 3">
            <a:extLst>
              <a:ext uri="{FF2B5EF4-FFF2-40B4-BE49-F238E27FC236}">
                <a16:creationId xmlns:a16="http://schemas.microsoft.com/office/drawing/2014/main" id="{DCE09F1F-DF3C-4749-B694-8F2324E6870F}"/>
              </a:ext>
            </a:extLst>
          </p:cNvPr>
          <p:cNvPicPr>
            <a:picLocks noChangeAspect="1"/>
          </p:cNvPicPr>
          <p:nvPr userDrawn="1"/>
        </p:nvPicPr>
        <p:blipFill rotWithShape="1">
          <a:blip r:embed="rId5">
            <a:grayscl/>
          </a:blip>
          <a:srcRect t="21728" b="34815"/>
          <a:stretch/>
        </p:blipFill>
        <p:spPr>
          <a:xfrm>
            <a:off x="11013112" y="6503209"/>
            <a:ext cx="1066773" cy="306671"/>
          </a:xfrm>
          <a:prstGeom prst="rect">
            <a:avLst/>
          </a:prstGeom>
        </p:spPr>
      </p:pic>
    </p:spTree>
    <p:extLst>
      <p:ext uri="{BB962C8B-B14F-4D97-AF65-F5344CB8AC3E}">
        <p14:creationId xmlns:p14="http://schemas.microsoft.com/office/powerpoint/2010/main" val="2628240683"/>
      </p:ext>
    </p:extLst>
  </p:cSld>
  <p:clrMapOvr>
    <a:masterClrMapping/>
  </p:clrMapOvr>
  <p:extLst>
    <p:ext uri="{DCECCB84-F9BA-43D5-87BE-67443E8EF086}">
      <p15:sldGuideLst xmlns:p15="http://schemas.microsoft.com/office/powerpoint/2012/main">
        <p15:guide id="1" orient="horz" pos="3240">
          <p15:clr>
            <a:srgbClr val="FBAE40"/>
          </p15:clr>
        </p15:guide>
        <p15:guide id="2" orient="horz" pos="1224">
          <p15:clr>
            <a:srgbClr val="FBAE40"/>
          </p15:clr>
        </p15:guide>
        <p15:guide id="3" orient="horz" pos="1080">
          <p15:clr>
            <a:srgbClr val="FBAE40"/>
          </p15:clr>
        </p15:guide>
        <p15:guide id="4" orient="horz" pos="5976">
          <p15:clr>
            <a:srgbClr val="FBAE40"/>
          </p15:clr>
        </p15:guide>
        <p15:guide id="5" pos="5760">
          <p15:clr>
            <a:srgbClr val="FBAE40"/>
          </p15:clr>
        </p15:guide>
        <p15:guide id="6" pos="1118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F16810-5DD0-4311-8A76-26216C252738}"/>
              </a:ext>
            </a:extLst>
          </p:cNvPr>
          <p:cNvSpPr/>
          <p:nvPr userDrawn="1"/>
        </p:nvSpPr>
        <p:spPr>
          <a:xfrm>
            <a:off x="0" y="-1"/>
            <a:ext cx="12192000" cy="6858001"/>
          </a:xfrm>
          <a:prstGeom prst="rect">
            <a:avLst/>
          </a:prstGeom>
          <a:gradFill flip="none" rotWithShape="1">
            <a:gsLst>
              <a:gs pos="0">
                <a:srgbClr val="EBE6E2"/>
              </a:gs>
              <a:gs pos="47000">
                <a:srgbClr val="F8F6F5"/>
              </a:gs>
              <a:gs pos="81000">
                <a:srgbClr val="F9F7F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34519DE1-6660-44C2-9B8B-16E706858B05}"/>
              </a:ext>
            </a:extLst>
          </p:cNvPr>
          <p:cNvPicPr>
            <a:picLocks noChangeAspect="1"/>
          </p:cNvPicPr>
          <p:nvPr userDrawn="1"/>
        </p:nvPicPr>
        <p:blipFill rotWithShape="1">
          <a:blip r:embed="rId2"/>
          <a:srcRect b="5066"/>
          <a:stretch/>
        </p:blipFill>
        <p:spPr>
          <a:xfrm>
            <a:off x="1371600" y="215976"/>
            <a:ext cx="10820400" cy="6642024"/>
          </a:xfrm>
          <a:prstGeom prst="rect">
            <a:avLst/>
          </a:prstGeom>
        </p:spPr>
      </p:pic>
      <p:sp>
        <p:nvSpPr>
          <p:cNvPr id="5" name="Text Placeholder 9">
            <a:extLst>
              <a:ext uri="{FF2B5EF4-FFF2-40B4-BE49-F238E27FC236}">
                <a16:creationId xmlns:a16="http://schemas.microsoft.com/office/drawing/2014/main" id="{9A2BFD2D-0E6C-436B-889D-E3C3A765BBF6}"/>
              </a:ext>
            </a:extLst>
          </p:cNvPr>
          <p:cNvSpPr>
            <a:spLocks noGrp="1"/>
          </p:cNvSpPr>
          <p:nvPr>
            <p:ph type="body" sz="quarter" idx="10" hasCustomPrompt="1"/>
          </p:nvPr>
        </p:nvSpPr>
        <p:spPr>
          <a:xfrm>
            <a:off x="355600" y="244952"/>
            <a:ext cx="7518401" cy="867289"/>
          </a:xfrm>
          <a:prstGeom prst="rect">
            <a:avLst/>
          </a:prstGeom>
        </p:spPr>
        <p:txBody>
          <a:bodyPr lIns="0" rIns="0" anchor="ctr"/>
          <a:lstStyle>
            <a:lvl1pPr marL="0" indent="0" algn="l">
              <a:buNone/>
              <a:defRPr lang="en-IN" sz="2400" dirty="0">
                <a:solidFill>
                  <a:schemeClr val="accent2"/>
                </a:solidFill>
                <a:latin typeface="+mj-lt"/>
              </a:defRPr>
            </a:lvl1pPr>
          </a:lstStyle>
          <a:p>
            <a:pPr lvl="0"/>
            <a:r>
              <a:rPr lang="en-US"/>
              <a:t>Agenda </a:t>
            </a:r>
          </a:p>
        </p:txBody>
      </p:sp>
      <p:sp>
        <p:nvSpPr>
          <p:cNvPr id="6" name="Text Placeholder 9">
            <a:extLst>
              <a:ext uri="{FF2B5EF4-FFF2-40B4-BE49-F238E27FC236}">
                <a16:creationId xmlns:a16="http://schemas.microsoft.com/office/drawing/2014/main" id="{D3893CE5-719B-42B6-9DD4-BEB10C85B50C}"/>
              </a:ext>
            </a:extLst>
          </p:cNvPr>
          <p:cNvSpPr>
            <a:spLocks noGrp="1"/>
          </p:cNvSpPr>
          <p:nvPr>
            <p:ph type="body" sz="quarter" idx="11" hasCustomPrompt="1"/>
          </p:nvPr>
        </p:nvSpPr>
        <p:spPr>
          <a:xfrm>
            <a:off x="355600" y="1310322"/>
            <a:ext cx="5740400" cy="5027863"/>
          </a:xfrm>
          <a:prstGeom prst="rect">
            <a:avLst/>
          </a:prstGeom>
        </p:spPr>
        <p:txBody>
          <a:bodyPr lIns="0" rIns="0" anchor="t"/>
          <a:lstStyle>
            <a:lvl1pPr marL="0" indent="0" algn="l">
              <a:buNone/>
              <a:defRPr lang="en-IN" sz="1200" dirty="0">
                <a:solidFill>
                  <a:schemeClr val="tx2">
                    <a:lumMod val="75000"/>
                  </a:schemeClr>
                </a:solidFill>
                <a:latin typeface="+mn-lt"/>
              </a:defRPr>
            </a:lvl1pPr>
          </a:lstStyle>
          <a:p>
            <a:pPr lvl="0"/>
            <a:r>
              <a:rPr lang="en-US"/>
              <a:t>Your Subtext Goes here</a:t>
            </a:r>
            <a:endParaRPr lang="en-IN"/>
          </a:p>
        </p:txBody>
      </p:sp>
      <p:pic>
        <p:nvPicPr>
          <p:cNvPr id="7" name="Picture 3">
            <a:extLst>
              <a:ext uri="{FF2B5EF4-FFF2-40B4-BE49-F238E27FC236}">
                <a16:creationId xmlns:a16="http://schemas.microsoft.com/office/drawing/2014/main" id="{C35E95DB-144B-4BC8-B197-A72BF212E359}"/>
              </a:ext>
            </a:extLst>
          </p:cNvPr>
          <p:cNvPicPr>
            <a:picLocks noChangeAspect="1"/>
          </p:cNvPicPr>
          <p:nvPr userDrawn="1"/>
        </p:nvPicPr>
        <p:blipFill rotWithShape="1">
          <a:blip r:embed="rId3"/>
          <a:srcRect t="21728" b="34815"/>
          <a:stretch/>
        </p:blipFill>
        <p:spPr>
          <a:xfrm>
            <a:off x="10498378" y="215976"/>
            <a:ext cx="1609245" cy="462619"/>
          </a:xfrm>
          <a:prstGeom prst="rect">
            <a:avLst/>
          </a:prstGeom>
        </p:spPr>
      </p:pic>
      <p:cxnSp>
        <p:nvCxnSpPr>
          <p:cNvPr id="8" name="Straight Connector 7">
            <a:extLst>
              <a:ext uri="{FF2B5EF4-FFF2-40B4-BE49-F238E27FC236}">
                <a16:creationId xmlns:a16="http://schemas.microsoft.com/office/drawing/2014/main" id="{B4517FA7-3E54-4C21-A98C-C940457C67EF}"/>
              </a:ext>
            </a:extLst>
          </p:cNvPr>
          <p:cNvCxnSpPr>
            <a:cxnSpLocks/>
          </p:cNvCxnSpPr>
          <p:nvPr userDrawn="1"/>
        </p:nvCxnSpPr>
        <p:spPr>
          <a:xfrm flipV="1">
            <a:off x="355600" y="1112240"/>
            <a:ext cx="5740401" cy="3076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TextBox 17">
            <a:extLst>
              <a:ext uri="{FF2B5EF4-FFF2-40B4-BE49-F238E27FC236}">
                <a16:creationId xmlns:a16="http://schemas.microsoft.com/office/drawing/2014/main" id="{27CC3CFB-DA52-49EA-97FD-9835223D0820}"/>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7793315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pic>
        <p:nvPicPr>
          <p:cNvPr id="5" name="Picture 4" descr="A picture containing text, table&#10;&#10;Description automatically generated">
            <a:extLst>
              <a:ext uri="{FF2B5EF4-FFF2-40B4-BE49-F238E27FC236}">
                <a16:creationId xmlns:a16="http://schemas.microsoft.com/office/drawing/2014/main" id="{A6B20D15-DE5D-48C0-B8BE-98565177AB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72" b="10065"/>
          <a:stretch/>
        </p:blipFill>
        <p:spPr>
          <a:xfrm>
            <a:off x="0" y="0"/>
            <a:ext cx="12192000" cy="6858000"/>
          </a:xfrm>
          <a:prstGeom prst="rect">
            <a:avLst/>
          </a:prstGeom>
        </p:spPr>
      </p:pic>
      <p:sp>
        <p:nvSpPr>
          <p:cNvPr id="6" name="Text Placeholder 9">
            <a:extLst>
              <a:ext uri="{FF2B5EF4-FFF2-40B4-BE49-F238E27FC236}">
                <a16:creationId xmlns:a16="http://schemas.microsoft.com/office/drawing/2014/main" id="{A40E5C83-D0EF-41C9-B25A-9036BE3D67B6}"/>
              </a:ext>
            </a:extLst>
          </p:cNvPr>
          <p:cNvSpPr>
            <a:spLocks noGrp="1"/>
          </p:cNvSpPr>
          <p:nvPr>
            <p:ph type="body" sz="quarter" idx="10" hasCustomPrompt="1"/>
          </p:nvPr>
        </p:nvSpPr>
        <p:spPr>
          <a:xfrm>
            <a:off x="4927600" y="5308600"/>
            <a:ext cx="6858000" cy="660400"/>
          </a:xfrm>
          <a:prstGeom prst="rect">
            <a:avLst/>
          </a:prstGeom>
        </p:spPr>
        <p:txBody>
          <a:bodyPr lIns="0" tIns="0" rIns="0" bIns="0" anchor="ctr"/>
          <a:lstStyle>
            <a:lvl1pPr marL="0" indent="0" algn="r">
              <a:buNone/>
              <a:defRPr sz="4000" b="1">
                <a:ln>
                  <a:solidFill>
                    <a:schemeClr val="accent1">
                      <a:shade val="50000"/>
                      <a:alpha val="64000"/>
                    </a:schemeClr>
                  </a:solidFill>
                </a:ln>
                <a:solidFill>
                  <a:schemeClr val="tx2">
                    <a:lumMod val="75000"/>
                  </a:schemeClr>
                </a:solidFill>
                <a:latin typeface="+mj-lt"/>
              </a:defRPr>
            </a:lvl1pPr>
          </a:lstStyle>
          <a:p>
            <a:pPr lvl="0"/>
            <a:r>
              <a:rPr lang="en-US"/>
              <a:t>ADD YOUR TEXT HERE</a:t>
            </a:r>
            <a:endParaRPr lang="en-IN"/>
          </a:p>
        </p:txBody>
      </p:sp>
      <p:sp>
        <p:nvSpPr>
          <p:cNvPr id="7" name="Text Placeholder 9">
            <a:extLst>
              <a:ext uri="{FF2B5EF4-FFF2-40B4-BE49-F238E27FC236}">
                <a16:creationId xmlns:a16="http://schemas.microsoft.com/office/drawing/2014/main" id="{D5CF3250-2101-4ED2-B02A-FF110E99783C}"/>
              </a:ext>
            </a:extLst>
          </p:cNvPr>
          <p:cNvSpPr>
            <a:spLocks noGrp="1"/>
          </p:cNvSpPr>
          <p:nvPr>
            <p:ph type="body" sz="quarter" idx="11" hasCustomPrompt="1"/>
          </p:nvPr>
        </p:nvSpPr>
        <p:spPr>
          <a:xfrm>
            <a:off x="4927600" y="5838092"/>
            <a:ext cx="6858000" cy="660400"/>
          </a:xfrm>
          <a:prstGeom prst="rect">
            <a:avLst/>
          </a:prstGeom>
        </p:spPr>
        <p:txBody>
          <a:bodyPr lIns="0" tIns="0" rIns="0" bIns="0" anchor="ctr"/>
          <a:lstStyle>
            <a:lvl1pPr marL="0" indent="0" algn="r">
              <a:buNone/>
              <a:defRPr sz="1600">
                <a:ln>
                  <a:noFill/>
                </a:ln>
                <a:solidFill>
                  <a:schemeClr val="tx2">
                    <a:lumMod val="75000"/>
                  </a:schemeClr>
                </a:solidFill>
                <a:latin typeface="+mn-lt"/>
              </a:defRPr>
            </a:lvl1pPr>
          </a:lstStyle>
          <a:p>
            <a:pPr lvl="0"/>
            <a:r>
              <a:rPr lang="en-US"/>
              <a:t>Your Subtext Goes here</a:t>
            </a:r>
            <a:endParaRPr lang="en-IN"/>
          </a:p>
        </p:txBody>
      </p:sp>
      <p:sp>
        <p:nvSpPr>
          <p:cNvPr id="10" name="TextBox 17">
            <a:extLst>
              <a:ext uri="{FF2B5EF4-FFF2-40B4-BE49-F238E27FC236}">
                <a16:creationId xmlns:a16="http://schemas.microsoft.com/office/drawing/2014/main" id="{F760C52C-F3B2-4C74-94AC-542F4896CDF1}"/>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spTree>
    <p:extLst>
      <p:ext uri="{BB962C8B-B14F-4D97-AF65-F5344CB8AC3E}">
        <p14:creationId xmlns:p14="http://schemas.microsoft.com/office/powerpoint/2010/main" val="1794732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rgbClr val="FDF8D7"/>
              </a:gs>
              <a:gs pos="28000">
                <a:schemeClr val="bg1"/>
              </a:gs>
              <a:gs pos="72000">
                <a:srgbClr val="FDF8D7"/>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5" name="Picture 14" descr="A plate of lemons&#10;&#10;Description automatically generated with low confidence">
            <a:extLst>
              <a:ext uri="{FF2B5EF4-FFF2-40B4-BE49-F238E27FC236}">
                <a16:creationId xmlns:a16="http://schemas.microsoft.com/office/drawing/2014/main" id="{305B8EC6-D016-47A1-AD87-C5B278E826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698098"/>
            <a:ext cx="4365453" cy="4365453"/>
          </a:xfrm>
          <a:prstGeom prst="rect">
            <a:avLst/>
          </a:prstGeom>
        </p:spPr>
      </p:pic>
      <p:sp>
        <p:nvSpPr>
          <p:cNvPr id="11" name="Text Placeholder 9">
            <a:extLst>
              <a:ext uri="{FF2B5EF4-FFF2-40B4-BE49-F238E27FC236}">
                <a16:creationId xmlns:a16="http://schemas.microsoft.com/office/drawing/2014/main" id="{F5B75F74-CEBA-4D0B-A428-623FD2C94E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2" name="Text Placeholder 9">
            <a:extLst>
              <a:ext uri="{FF2B5EF4-FFF2-40B4-BE49-F238E27FC236}">
                <a16:creationId xmlns:a16="http://schemas.microsoft.com/office/drawing/2014/main" id="{BED4FF79-F2A0-4575-A0C1-486791E2898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3" name="Picture 3">
            <a:extLst>
              <a:ext uri="{FF2B5EF4-FFF2-40B4-BE49-F238E27FC236}">
                <a16:creationId xmlns:a16="http://schemas.microsoft.com/office/drawing/2014/main" id="{1BD4F3EB-CBB7-49A7-A868-C2583600277D}"/>
              </a:ext>
            </a:extLst>
          </p:cNvPr>
          <p:cNvPicPr>
            <a:picLocks noChangeAspect="1"/>
          </p:cNvPicPr>
          <p:nvPr userDrawn="1"/>
        </p:nvPicPr>
        <p:blipFill rotWithShape="1">
          <a:blip r:embed="rId3"/>
          <a:srcRect t="21728" b="34815"/>
          <a:stretch/>
        </p:blipFill>
        <p:spPr>
          <a:xfrm>
            <a:off x="10918653" y="181148"/>
            <a:ext cx="1143400" cy="328700"/>
          </a:xfrm>
          <a:prstGeom prst="rect">
            <a:avLst/>
          </a:prstGeom>
        </p:spPr>
      </p:pic>
      <p:sp>
        <p:nvSpPr>
          <p:cNvPr id="18" name="TextBox 17">
            <a:extLst>
              <a:ext uri="{FF2B5EF4-FFF2-40B4-BE49-F238E27FC236}">
                <a16:creationId xmlns:a16="http://schemas.microsoft.com/office/drawing/2014/main" id="{D36A170A-6C4E-4EE9-A434-BE6649BA45EB}"/>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tx2"/>
                </a:solidFill>
                <a:latin typeface="Helvetica Neue"/>
              </a:rPr>
              <a:t>CONFIDENTIAL</a:t>
            </a:r>
          </a:p>
        </p:txBody>
      </p:sp>
      <p:pic>
        <p:nvPicPr>
          <p:cNvPr id="9" name="Picture 8" descr="A hand holding a bottle of milk&#10;&#10;Description automatically generated with low confidence">
            <a:extLst>
              <a:ext uri="{FF2B5EF4-FFF2-40B4-BE49-F238E27FC236}">
                <a16:creationId xmlns:a16="http://schemas.microsoft.com/office/drawing/2014/main" id="{BA827291-3ECF-461D-B860-37FB9259D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Tree>
    <p:extLst>
      <p:ext uri="{BB962C8B-B14F-4D97-AF65-F5344CB8AC3E}">
        <p14:creationId xmlns:p14="http://schemas.microsoft.com/office/powerpoint/2010/main" val="167866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05556E-6 -1.7284E-6 L 0.00018 0.06513 " pathEditMode="relative" rAng="0" ptsTypes="AA">
                                      <p:cBhvr>
                                        <p:cTn id="6" dur="5000" fill="hold"/>
                                        <p:tgtEl>
                                          <p:spTgt spid="15"/>
                                        </p:tgtEl>
                                        <p:attrNameLst>
                                          <p:attrName>ppt_x</p:attrName>
                                          <p:attrName>ppt_y</p:attrName>
                                        </p:attrNameLst>
                                      </p:cBhvr>
                                      <p:rCtr x="9" y="32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5"/>
              </a:gs>
              <a:gs pos="28000">
                <a:schemeClr val="bg1"/>
              </a:gs>
              <a:gs pos="72000">
                <a:srgbClr val="FCC5AA"/>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13" name="Picture 12" descr="A picture containing citrus, fruit, orange, half&#10;&#10;Description automatically generated">
            <a:extLst>
              <a:ext uri="{FF2B5EF4-FFF2-40B4-BE49-F238E27FC236}">
                <a16:creationId xmlns:a16="http://schemas.microsoft.com/office/drawing/2014/main" id="{E6439537-5BDE-4674-9ECC-395CDE1925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82478" y="633656"/>
            <a:ext cx="4445000" cy="4445000"/>
          </a:xfrm>
          <a:prstGeom prst="rect">
            <a:avLst/>
          </a:prstGeom>
        </p:spPr>
      </p:pic>
      <p:sp>
        <p:nvSpPr>
          <p:cNvPr id="14" name="TextBox 17">
            <a:extLst>
              <a:ext uri="{FF2B5EF4-FFF2-40B4-BE49-F238E27FC236}">
                <a16:creationId xmlns:a16="http://schemas.microsoft.com/office/drawing/2014/main" id="{2E045464-6F97-4EE4-8694-A57A97322163}"/>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9" name="Text Placeholder 9">
            <a:extLst>
              <a:ext uri="{FF2B5EF4-FFF2-40B4-BE49-F238E27FC236}">
                <a16:creationId xmlns:a16="http://schemas.microsoft.com/office/drawing/2014/main" id="{C20EBC86-0DC5-479C-AB19-C8812BF145D7}"/>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0" name="Text Placeholder 9">
            <a:extLst>
              <a:ext uri="{FF2B5EF4-FFF2-40B4-BE49-F238E27FC236}">
                <a16:creationId xmlns:a16="http://schemas.microsoft.com/office/drawing/2014/main" id="{6BC8666C-E785-4D31-AB5B-6C1A5969BFA8}"/>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9C76B0F0-10C7-49B4-A1D1-BB27C21098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21D01F89-B501-439D-A25A-6D5717BC355A}"/>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6082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1.94444E-6 -2.34568E-6 L -0.00121 0.05386 " pathEditMode="relative" rAng="0" ptsTypes="AA">
                                      <p:cBhvr>
                                        <p:cTn id="6" dur="5000" fill="hold"/>
                                        <p:tgtEl>
                                          <p:spTgt spid="13"/>
                                        </p:tgtEl>
                                        <p:attrNameLst>
                                          <p:attrName>ppt_x</p:attrName>
                                          <p:attrName>ppt_y</p:attrName>
                                        </p:attrNameLst>
                                      </p:cBhvr>
                                      <p:rCtr x="-61"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4"/>
              </a:gs>
              <a:gs pos="28000">
                <a:schemeClr val="bg1"/>
              </a:gs>
              <a:gs pos="72000">
                <a:srgbClr val="DFE9AD"/>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7" name="Picture 6" descr="A picture containing nature, rain&#10;&#10;Description automatically generated">
            <a:extLst>
              <a:ext uri="{FF2B5EF4-FFF2-40B4-BE49-F238E27FC236}">
                <a16:creationId xmlns:a16="http://schemas.microsoft.com/office/drawing/2014/main" id="{FC34D523-E27D-4D5E-8134-83A9763ECE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486" y="660400"/>
            <a:ext cx="4546600" cy="4546600"/>
          </a:xfrm>
          <a:prstGeom prst="rect">
            <a:avLst/>
          </a:prstGeom>
        </p:spPr>
      </p:pic>
      <p:sp>
        <p:nvSpPr>
          <p:cNvPr id="13" name="TextBox 17">
            <a:extLst>
              <a:ext uri="{FF2B5EF4-FFF2-40B4-BE49-F238E27FC236}">
                <a16:creationId xmlns:a16="http://schemas.microsoft.com/office/drawing/2014/main" id="{CB9DE1A8-74CD-4EBC-9849-1CCB02EACA68}"/>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rgbClr val="808285"/>
                </a:solidFill>
                <a:latin typeface="Helvetica Neue"/>
              </a:rPr>
              <a:t>CONFIDENTIAL</a:t>
            </a:r>
          </a:p>
        </p:txBody>
      </p:sp>
      <p:sp>
        <p:nvSpPr>
          <p:cNvPr id="10" name="Text Placeholder 9">
            <a:extLst>
              <a:ext uri="{FF2B5EF4-FFF2-40B4-BE49-F238E27FC236}">
                <a16:creationId xmlns:a16="http://schemas.microsoft.com/office/drawing/2014/main" id="{DA308AB1-D206-4CAC-9316-5FA54E985A31}"/>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tx2"/>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3FA3692-5CFD-4C3F-AE42-969D372B3496}"/>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tx2"/>
                </a:solidFill>
                <a:latin typeface="+mn-lt"/>
              </a:defRPr>
            </a:lvl1pPr>
          </a:lstStyle>
          <a:p>
            <a:pPr lvl="0"/>
            <a:r>
              <a:rPr lang="en-US"/>
              <a:t>Your Subtext Goes here</a:t>
            </a:r>
            <a:endParaRPr lang="en-IN"/>
          </a:p>
        </p:txBody>
      </p:sp>
      <p:pic>
        <p:nvPicPr>
          <p:cNvPr id="15" name="Picture 14" descr="A hand holding a bottle of milk&#10;&#10;Description automatically generated with low confidence">
            <a:extLst>
              <a:ext uri="{FF2B5EF4-FFF2-40B4-BE49-F238E27FC236}">
                <a16:creationId xmlns:a16="http://schemas.microsoft.com/office/drawing/2014/main" id="{CC837DAF-A6F5-4156-94EE-F9D8523EE6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pic>
        <p:nvPicPr>
          <p:cNvPr id="11" name="Picture 3">
            <a:extLst>
              <a:ext uri="{FF2B5EF4-FFF2-40B4-BE49-F238E27FC236}">
                <a16:creationId xmlns:a16="http://schemas.microsoft.com/office/drawing/2014/main" id="{84A9C1DF-EA15-468F-923D-39BDA4D69D0A}"/>
              </a:ext>
            </a:extLst>
          </p:cNvPr>
          <p:cNvPicPr>
            <a:picLocks noChangeAspect="1"/>
          </p:cNvPicPr>
          <p:nvPr userDrawn="1"/>
        </p:nvPicPr>
        <p:blipFill rotWithShape="1">
          <a:blip r:embed="rId4"/>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22830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16667E-7 2.22222E-6 L -0.00026 0.04259 " pathEditMode="relative" rAng="0" ptsTypes="AA">
                                      <p:cBhvr>
                                        <p:cTn id="6" dur="5000" fill="hold"/>
                                        <p:tgtEl>
                                          <p:spTgt spid="7"/>
                                        </p:tgtEl>
                                        <p:attrNameLst>
                                          <p:attrName>ppt_x</p:attrName>
                                          <p:attrName>ppt_y</p:attrName>
                                        </p:attrNameLst>
                                      </p:cBhvr>
                                      <p:rCtr x="-17"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6B4904-4373-4149-AEF8-6DF534E9FC0B}"/>
              </a:ext>
            </a:extLst>
          </p:cNvPr>
          <p:cNvSpPr/>
          <p:nvPr userDrawn="1"/>
        </p:nvSpPr>
        <p:spPr>
          <a:xfrm>
            <a:off x="0" y="-1"/>
            <a:ext cx="12192000" cy="6858001"/>
          </a:xfrm>
          <a:prstGeom prst="rect">
            <a:avLst/>
          </a:prstGeom>
          <a:gradFill flip="none" rotWithShape="1">
            <a:gsLst>
              <a:gs pos="0">
                <a:schemeClr val="accent6"/>
              </a:gs>
              <a:gs pos="28000">
                <a:srgbClr val="F4A2AA"/>
              </a:gs>
              <a:gs pos="72000">
                <a:schemeClr val="accent6"/>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pic>
        <p:nvPicPr>
          <p:cNvPr id="3" name="Picture 2">
            <a:extLst>
              <a:ext uri="{FF2B5EF4-FFF2-40B4-BE49-F238E27FC236}">
                <a16:creationId xmlns:a16="http://schemas.microsoft.com/office/drawing/2014/main" id="{B6B344A8-F42D-4A90-9BC4-754143BDAA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3200" y="718417"/>
            <a:ext cx="4140200" cy="4140200"/>
          </a:xfrm>
          <a:prstGeom prst="rect">
            <a:avLst/>
          </a:prstGeom>
        </p:spPr>
      </p:pic>
      <p:pic>
        <p:nvPicPr>
          <p:cNvPr id="6" name="Picture 5" descr="A hand holding a bottle of milk&#10;&#10;Description automatically generated with low confidence">
            <a:extLst>
              <a:ext uri="{FF2B5EF4-FFF2-40B4-BE49-F238E27FC236}">
                <a16:creationId xmlns:a16="http://schemas.microsoft.com/office/drawing/2014/main" id="{6224FCB5-DD79-4B7D-8500-5B5169EF83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9524" y="1426676"/>
            <a:ext cx="3962476" cy="5431325"/>
          </a:xfrm>
          <a:prstGeom prst="rect">
            <a:avLst/>
          </a:prstGeom>
        </p:spPr>
      </p:pic>
      <p:sp>
        <p:nvSpPr>
          <p:cNvPr id="10" name="TextBox 17">
            <a:extLst>
              <a:ext uri="{FF2B5EF4-FFF2-40B4-BE49-F238E27FC236}">
                <a16:creationId xmlns:a16="http://schemas.microsoft.com/office/drawing/2014/main" id="{F623FEA3-6A4A-40E5-8F70-09B35126B155}"/>
              </a:ext>
            </a:extLst>
          </p:cNvPr>
          <p:cNvSpPr txBox="1"/>
          <p:nvPr userDrawn="1"/>
        </p:nvSpPr>
        <p:spPr>
          <a:xfrm>
            <a:off x="304800" y="6597683"/>
            <a:ext cx="964623" cy="117725"/>
          </a:xfrm>
          <a:prstGeom prst="rect">
            <a:avLst/>
          </a:prstGeom>
        </p:spPr>
        <p:txBody>
          <a:bodyPr lIns="0" tIns="0" rIns="0" bIns="0" rtlCol="0" anchor="ctr">
            <a:spAutoFit/>
          </a:bodyPr>
          <a:lstStyle/>
          <a:p>
            <a:pPr algn="ctr">
              <a:lnSpc>
                <a:spcPts val="1040"/>
              </a:lnSpc>
            </a:pPr>
            <a:r>
              <a:rPr lang="en-US" sz="800" spc="200">
                <a:solidFill>
                  <a:schemeClr val="bg1"/>
                </a:solidFill>
                <a:latin typeface="Helvetica Neue"/>
              </a:rPr>
              <a:t>CONFIDENTIAL</a:t>
            </a:r>
          </a:p>
        </p:txBody>
      </p:sp>
      <p:sp>
        <p:nvSpPr>
          <p:cNvPr id="9" name="Text Placeholder 9">
            <a:extLst>
              <a:ext uri="{FF2B5EF4-FFF2-40B4-BE49-F238E27FC236}">
                <a16:creationId xmlns:a16="http://schemas.microsoft.com/office/drawing/2014/main" id="{68E42F84-B82B-4939-9B75-218CFA9A0A20}"/>
              </a:ext>
            </a:extLst>
          </p:cNvPr>
          <p:cNvSpPr>
            <a:spLocks noGrp="1"/>
          </p:cNvSpPr>
          <p:nvPr>
            <p:ph type="body" sz="quarter" idx="10" hasCustomPrompt="1"/>
          </p:nvPr>
        </p:nvSpPr>
        <p:spPr>
          <a:xfrm>
            <a:off x="355601" y="2384495"/>
            <a:ext cx="4631267" cy="1166107"/>
          </a:xfrm>
          <a:prstGeom prst="rect">
            <a:avLst/>
          </a:prstGeom>
        </p:spPr>
        <p:txBody>
          <a:bodyPr lIns="0" rIns="0" anchor="ctr"/>
          <a:lstStyle>
            <a:lvl1pPr marL="0" indent="0" algn="l">
              <a:buNone/>
              <a:defRPr lang="en-IN" sz="2933" dirty="0">
                <a:solidFill>
                  <a:schemeClr val="bg1"/>
                </a:solidFill>
                <a:latin typeface="+mj-lt"/>
              </a:defRPr>
            </a:lvl1pPr>
          </a:lstStyle>
          <a:p>
            <a:pPr lvl="0"/>
            <a:r>
              <a:rPr lang="en-US"/>
              <a:t>ADD YOUR TEXT HERE</a:t>
            </a:r>
            <a:endParaRPr lang="en-IN"/>
          </a:p>
        </p:txBody>
      </p:sp>
      <p:sp>
        <p:nvSpPr>
          <p:cNvPr id="14" name="Text Placeholder 9">
            <a:extLst>
              <a:ext uri="{FF2B5EF4-FFF2-40B4-BE49-F238E27FC236}">
                <a16:creationId xmlns:a16="http://schemas.microsoft.com/office/drawing/2014/main" id="{A88F974B-CD6C-47A8-A81A-77A2F78D5B41}"/>
              </a:ext>
            </a:extLst>
          </p:cNvPr>
          <p:cNvSpPr>
            <a:spLocks noGrp="1"/>
          </p:cNvSpPr>
          <p:nvPr>
            <p:ph type="body" sz="quarter" idx="11" hasCustomPrompt="1"/>
          </p:nvPr>
        </p:nvSpPr>
        <p:spPr>
          <a:xfrm>
            <a:off x="355601" y="3537297"/>
            <a:ext cx="4631267" cy="660400"/>
          </a:xfrm>
          <a:prstGeom prst="rect">
            <a:avLst/>
          </a:prstGeom>
        </p:spPr>
        <p:txBody>
          <a:bodyPr lIns="0" rIns="0" anchor="ctr"/>
          <a:lstStyle>
            <a:lvl1pPr marL="0" indent="0" algn="l">
              <a:buNone/>
              <a:defRPr lang="en-IN" dirty="0">
                <a:solidFill>
                  <a:schemeClr val="bg1"/>
                </a:solidFill>
                <a:latin typeface="+mn-lt"/>
              </a:defRPr>
            </a:lvl1pPr>
          </a:lstStyle>
          <a:p>
            <a:pPr lvl="0"/>
            <a:r>
              <a:rPr lang="en-US"/>
              <a:t>Your Subtext Goes here</a:t>
            </a:r>
            <a:endParaRPr lang="en-IN"/>
          </a:p>
        </p:txBody>
      </p:sp>
      <p:pic>
        <p:nvPicPr>
          <p:cNvPr id="11" name="Picture 3">
            <a:extLst>
              <a:ext uri="{FF2B5EF4-FFF2-40B4-BE49-F238E27FC236}">
                <a16:creationId xmlns:a16="http://schemas.microsoft.com/office/drawing/2014/main" id="{5E2BEB36-9DD5-4895-A4C1-9FC0E97E748F}"/>
              </a:ext>
            </a:extLst>
          </p:cNvPr>
          <p:cNvPicPr>
            <a:picLocks noChangeAspect="1"/>
          </p:cNvPicPr>
          <p:nvPr userDrawn="1"/>
        </p:nvPicPr>
        <p:blipFill rotWithShape="1">
          <a:blip r:embed="rId4">
            <a:biLevel thresh="25000"/>
          </a:blip>
          <a:srcRect t="21728" b="34815"/>
          <a:stretch/>
        </p:blipFill>
        <p:spPr>
          <a:xfrm>
            <a:off x="10918653" y="181148"/>
            <a:ext cx="1143400" cy="328700"/>
          </a:xfrm>
          <a:prstGeom prst="rect">
            <a:avLst/>
          </a:prstGeom>
        </p:spPr>
      </p:pic>
    </p:spTree>
    <p:extLst>
      <p:ext uri="{BB962C8B-B14F-4D97-AF65-F5344CB8AC3E}">
        <p14:creationId xmlns:p14="http://schemas.microsoft.com/office/powerpoint/2010/main" val="399365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autoRev="1" fill="hold" nodeType="withEffect">
                                  <p:stCondLst>
                                    <p:cond delay="0"/>
                                  </p:stCondLst>
                                  <p:childTnLst>
                                    <p:animMotion origin="layout" path="M -0.00312 0.07855 L -0.00312 0.1304 " pathEditMode="relative" rAng="0" ptsTypes="AA">
                                      <p:cBhvr>
                                        <p:cTn id="6" dur="5000" fill="hold"/>
                                        <p:tgtEl>
                                          <p:spTgt spid="3"/>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64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ext_03">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94BF8CA6-64F4-6F95-2A77-D5E79B5B30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2758" y="1952891"/>
            <a:ext cx="4258277" cy="4258277"/>
          </a:xfrm>
          <a:prstGeom prst="rect">
            <a:avLst/>
          </a:prstGeom>
        </p:spPr>
      </p:pic>
      <p:sp>
        <p:nvSpPr>
          <p:cNvPr id="8" name="Rectangle 7">
            <a:extLst>
              <a:ext uri="{FF2B5EF4-FFF2-40B4-BE49-F238E27FC236}">
                <a16:creationId xmlns:a16="http://schemas.microsoft.com/office/drawing/2014/main" id="{1698FF6C-8A5C-B43D-3C92-40EC4CC3D438}"/>
              </a:ext>
            </a:extLst>
          </p:cNvPr>
          <p:cNvSpPr/>
          <p:nvPr userDrawn="1"/>
        </p:nvSpPr>
        <p:spPr>
          <a:xfrm>
            <a:off x="0" y="0"/>
            <a:ext cx="12192000" cy="6858000"/>
          </a:xfrm>
          <a:prstGeom prst="rect">
            <a:avLst/>
          </a:prstGeom>
          <a:solidFill>
            <a:srgbClr val="001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accent4"/>
              </a:solidFill>
            </a:endParaRPr>
          </a:p>
        </p:txBody>
      </p:sp>
      <p:sp>
        <p:nvSpPr>
          <p:cNvPr id="9" name="Graphic 18">
            <a:extLst>
              <a:ext uri="{FF2B5EF4-FFF2-40B4-BE49-F238E27FC236}">
                <a16:creationId xmlns:a16="http://schemas.microsoft.com/office/drawing/2014/main" id="{6A0A9A62-5075-1596-4CF9-C15514BD6ED2}"/>
              </a:ext>
            </a:extLst>
          </p:cNvPr>
          <p:cNvSpPr/>
          <p:nvPr userDrawn="1"/>
        </p:nvSpPr>
        <p:spPr>
          <a:xfrm>
            <a:off x="3860800" y="5536"/>
            <a:ext cx="8331200" cy="6852464"/>
          </a:xfrm>
          <a:custGeom>
            <a:avLst/>
            <a:gdLst>
              <a:gd name="connsiteX0" fmla="*/ -303 w 6253448"/>
              <a:gd name="connsiteY0" fmla="*/ 5143501 h 5143500"/>
              <a:gd name="connsiteX1" fmla="*/ 1580847 w 6253448"/>
              <a:gd name="connsiteY1" fmla="*/ 2925890 h 5143500"/>
              <a:gd name="connsiteX2" fmla="*/ 3869800 w 6253448"/>
              <a:gd name="connsiteY2" fmla="*/ 1563053 h 5143500"/>
              <a:gd name="connsiteX3" fmla="*/ 4341669 w 6253448"/>
              <a:gd name="connsiteY3" fmla="*/ 1 h 5143500"/>
              <a:gd name="connsiteX4" fmla="*/ 6253146 w 6253448"/>
              <a:gd name="connsiteY4" fmla="*/ 1 h 5143500"/>
              <a:gd name="connsiteX5" fmla="*/ 6253146 w 6253448"/>
              <a:gd name="connsiteY5" fmla="*/ 5143501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3448" h="5143500">
                <a:moveTo>
                  <a:pt x="-303" y="5143501"/>
                </a:moveTo>
                <a:cubicBezTo>
                  <a:pt x="449182" y="3903917"/>
                  <a:pt x="1082118" y="3273172"/>
                  <a:pt x="1580847" y="2925890"/>
                </a:cubicBezTo>
                <a:cubicBezTo>
                  <a:pt x="2471911" y="2305527"/>
                  <a:pt x="3285822" y="2344865"/>
                  <a:pt x="3869800" y="1563053"/>
                </a:cubicBezTo>
                <a:cubicBezTo>
                  <a:pt x="4264040" y="1035082"/>
                  <a:pt x="4337763" y="421672"/>
                  <a:pt x="4341669" y="1"/>
                </a:cubicBezTo>
                <a:lnTo>
                  <a:pt x="6253146" y="1"/>
                </a:lnTo>
                <a:lnTo>
                  <a:pt x="6253146" y="5143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dirty="0">
              <a:solidFill>
                <a:schemeClr val="lt1"/>
              </a:solidFill>
            </a:endParaRP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6" name="Text Placeholder 163">
            <a:extLst>
              <a:ext uri="{FF2B5EF4-FFF2-40B4-BE49-F238E27FC236}">
                <a16:creationId xmlns:a16="http://schemas.microsoft.com/office/drawing/2014/main" id="{9DB00DD4-5811-7AE0-38DA-D5F163B27624}"/>
              </a:ext>
            </a:extLst>
          </p:cNvPr>
          <p:cNvSpPr>
            <a:spLocks noGrp="1"/>
          </p:cNvSpPr>
          <p:nvPr>
            <p:ph type="body" sz="quarter" idx="13" hasCustomPrompt="1"/>
          </p:nvPr>
        </p:nvSpPr>
        <p:spPr>
          <a:xfrm>
            <a:off x="231207" y="303667"/>
            <a:ext cx="6969693" cy="1029833"/>
          </a:xfrm>
        </p:spPr>
        <p:txBody>
          <a:bodyPr>
            <a:noAutofit/>
          </a:bodyPr>
          <a:lstStyle>
            <a:lvl1pPr marL="0" indent="0" algn="l" defTabSz="914400" rtl="0" eaLnBrk="1" latinLnBrk="0" hangingPunct="1">
              <a:buNone/>
              <a:defRPr lang="en-US" sz="4800" b="0" kern="1200" dirty="0" smtClean="0">
                <a:solidFill>
                  <a:schemeClr val="bg1"/>
                </a:solidFill>
                <a:latin typeface="+mj-lt"/>
                <a:ea typeface="+mn-ea"/>
                <a:cs typeface="+mn-cs"/>
              </a:defRPr>
            </a:lvl1pPr>
            <a:lvl2pPr marL="457200" indent="0">
              <a:buNone/>
              <a:defRPr/>
            </a:lvl2pPr>
          </a:lstStyle>
          <a:p>
            <a:pPr lvl="0"/>
            <a:r>
              <a:rPr lang="en-US" dirty="0"/>
              <a:t>Sample head text</a:t>
            </a:r>
          </a:p>
        </p:txBody>
      </p:sp>
      <p:sp>
        <p:nvSpPr>
          <p:cNvPr id="7" name="Text Placeholder 163">
            <a:extLst>
              <a:ext uri="{FF2B5EF4-FFF2-40B4-BE49-F238E27FC236}">
                <a16:creationId xmlns:a16="http://schemas.microsoft.com/office/drawing/2014/main" id="{6EA520BC-5139-0FF3-2529-11D946ACF483}"/>
              </a:ext>
            </a:extLst>
          </p:cNvPr>
          <p:cNvSpPr>
            <a:spLocks noGrp="1"/>
          </p:cNvSpPr>
          <p:nvPr>
            <p:ph type="body" sz="quarter" idx="14" hasCustomPrompt="1"/>
          </p:nvPr>
        </p:nvSpPr>
        <p:spPr>
          <a:xfrm>
            <a:off x="231208" y="1491624"/>
            <a:ext cx="6495220" cy="2165976"/>
          </a:xfrm>
        </p:spPr>
        <p:txBody>
          <a:bodyPr>
            <a:noAutofit/>
          </a:bodyPr>
          <a:lstStyle>
            <a:lvl1pPr marL="0" indent="0" algn="l" defTabSz="914400" rtl="0" eaLnBrk="1" latinLnBrk="0" hangingPunct="1">
              <a:buNone/>
              <a:defRPr lang="en-US" sz="1600" kern="1200" dirty="0" smtClean="0">
                <a:solidFill>
                  <a:schemeClr val="bg1"/>
                </a:solidFill>
                <a:latin typeface="+mn-lt"/>
                <a:ea typeface="+mn-ea"/>
                <a:cs typeface="+mn-cs"/>
              </a:defRPr>
            </a:lvl1pPr>
            <a:lvl2pPr marL="457200" indent="0">
              <a:buNone/>
              <a:defRPr/>
            </a:lvl2pPr>
          </a:lstStyle>
          <a:p>
            <a:pPr lvl="0"/>
            <a:r>
              <a:rPr lang="en-US" dirty="0"/>
              <a:t>Sample text for presentation place here Sample text for presentation place here Sample text for presentation place here Sample text for presentation place here Sample text for presentation place here Sample text for presentation place here Sample text for presentation place here Sample text for presentation place here</a:t>
            </a:r>
          </a:p>
        </p:txBody>
      </p:sp>
      <p:sp>
        <p:nvSpPr>
          <p:cNvPr id="10" name="Oval 9">
            <a:extLst>
              <a:ext uri="{FF2B5EF4-FFF2-40B4-BE49-F238E27FC236}">
                <a16:creationId xmlns:a16="http://schemas.microsoft.com/office/drawing/2014/main" id="{759F58C5-2941-3EE6-CA9E-3601E21285FA}"/>
              </a:ext>
            </a:extLst>
          </p:cNvPr>
          <p:cNvSpPr/>
          <p:nvPr userDrawn="1"/>
        </p:nvSpPr>
        <p:spPr>
          <a:xfrm>
            <a:off x="7069592" y="1609725"/>
            <a:ext cx="4944608" cy="4944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53641934"/>
      </p:ext>
    </p:extLst>
  </p:cSld>
  <p:clrMapOvr>
    <a:masterClrMapping/>
  </p:clrMapOvr>
  <p:extLst>
    <p:ext uri="{DCECCB84-F9BA-43D5-87BE-67443E8EF086}">
      <p15:sldGuideLst xmlns:p15="http://schemas.microsoft.com/office/powerpoint/2012/main">
        <p15:guide id="1" pos="2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01">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dirty="0"/>
          </a:p>
        </p:txBody>
      </p:sp>
      <p:sp>
        <p:nvSpPr>
          <p:cNvPr id="6" name="Rectangle 5">
            <a:extLst>
              <a:ext uri="{FF2B5EF4-FFF2-40B4-BE49-F238E27FC236}">
                <a16:creationId xmlns:a16="http://schemas.microsoft.com/office/drawing/2014/main" id="{C6EA9C16-9553-4822-251B-26B0B2CF3C90}"/>
              </a:ext>
            </a:extLst>
          </p:cNvPr>
          <p:cNvSpPr/>
          <p:nvPr userDrawn="1"/>
        </p:nvSpPr>
        <p:spPr>
          <a:xfrm>
            <a:off x="0" y="0"/>
            <a:ext cx="12192000" cy="1082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bg1"/>
                </a:solidFill>
                <a:latin typeface="+mj-lt"/>
                <a:ea typeface="+mn-ea"/>
                <a:cs typeface="+mn-cs"/>
              </a:defRPr>
            </a:lvl1pPr>
            <a:lvl2pPr marL="457200" indent="0">
              <a:buNone/>
              <a:defRPr/>
            </a:lvl2pPr>
          </a:lstStyle>
          <a:p>
            <a:pPr lvl="0"/>
            <a:r>
              <a:rPr lang="en-US" dirty="0"/>
              <a:t>Click to edit Master text styles</a:t>
            </a:r>
          </a:p>
        </p:txBody>
      </p:sp>
      <p:pic>
        <p:nvPicPr>
          <p:cNvPr id="10" name="Picture 9" descr="Logo, company name&#10;&#10;Description automatically generated">
            <a:extLst>
              <a:ext uri="{FF2B5EF4-FFF2-40B4-BE49-F238E27FC236}">
                <a16:creationId xmlns:a16="http://schemas.microsoft.com/office/drawing/2014/main" id="{0A5D733A-DBCE-3E8B-8FC3-B8B8DBA3C42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29" r="1044"/>
          <a:stretch/>
        </p:blipFill>
        <p:spPr>
          <a:xfrm>
            <a:off x="10620910" y="0"/>
            <a:ext cx="1571090" cy="1082566"/>
          </a:xfrm>
          <a:prstGeom prst="rect">
            <a:avLst/>
          </a:prstGeom>
        </p:spPr>
      </p:pic>
    </p:spTree>
    <p:extLst>
      <p:ext uri="{BB962C8B-B14F-4D97-AF65-F5344CB8AC3E}">
        <p14:creationId xmlns:p14="http://schemas.microsoft.com/office/powerpoint/2010/main" val="1635156917"/>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0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1" name="Group 10">
            <a:extLst>
              <a:ext uri="{FF2B5EF4-FFF2-40B4-BE49-F238E27FC236}">
                <a16:creationId xmlns:a16="http://schemas.microsoft.com/office/drawing/2014/main" id="{42BE9B1B-C5D1-CCCA-06DD-6F874933C882}"/>
              </a:ext>
            </a:extLst>
          </p:cNvPr>
          <p:cNvGrpSpPr/>
          <p:nvPr userDrawn="1"/>
        </p:nvGrpSpPr>
        <p:grpSpPr>
          <a:xfrm>
            <a:off x="0" y="1012121"/>
            <a:ext cx="12192000" cy="76904"/>
            <a:chOff x="0" y="2132410"/>
            <a:chExt cx="10134600" cy="559990"/>
          </a:xfrm>
        </p:grpSpPr>
        <p:sp>
          <p:nvSpPr>
            <p:cNvPr id="2" name="Rectangle 1">
              <a:extLst>
                <a:ext uri="{FF2B5EF4-FFF2-40B4-BE49-F238E27FC236}">
                  <a16:creationId xmlns:a16="http://schemas.microsoft.com/office/drawing/2014/main" id="{C2FBB987-43BE-462E-4305-1C1CAE0F1CB0}"/>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E8D85755-31EC-8B6A-18C1-E778BB6D2DD4}"/>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6F33DBC-D0FF-3CC2-E053-8C5B3EA9AB85}"/>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678797684"/>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03">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p>
            <a:fld id="{56D03491-DC89-45C7-B707-CB12757685D7}" type="datetimeFigureOut">
              <a:rPr lang="en-IN" smtClean="0"/>
              <a:t>11-04-2023</a:t>
            </a:fld>
            <a:endParaRPr lang="en-IN"/>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sp>
        <p:nvSpPr>
          <p:cNvPr id="7" name="Text Placeholder 163">
            <a:extLst>
              <a:ext uri="{FF2B5EF4-FFF2-40B4-BE49-F238E27FC236}">
                <a16:creationId xmlns:a16="http://schemas.microsoft.com/office/drawing/2014/main" id="{436467D4-B0AF-1368-E6FA-61DFEB06E00B}"/>
              </a:ext>
            </a:extLst>
          </p:cNvPr>
          <p:cNvSpPr>
            <a:spLocks noGrp="1"/>
          </p:cNvSpPr>
          <p:nvPr>
            <p:ph type="body" sz="quarter" idx="13"/>
          </p:nvPr>
        </p:nvSpPr>
        <p:spPr>
          <a:xfrm>
            <a:off x="265961" y="156656"/>
            <a:ext cx="10354949" cy="769254"/>
          </a:xfrm>
        </p:spPr>
        <p:txBody>
          <a:bodyPr anchor="ctr" anchorCtr="0">
            <a:noAutofit/>
          </a:bodyPr>
          <a:lstStyle>
            <a:lvl1pPr marL="0" indent="0" algn="l">
              <a:buNone/>
              <a:defRPr lang="en-US" sz="2600" kern="1200" dirty="0" smtClean="0">
                <a:solidFill>
                  <a:schemeClr val="accent1"/>
                </a:solidFill>
                <a:latin typeface="+mj-lt"/>
                <a:ea typeface="+mn-ea"/>
                <a:cs typeface="+mn-cs"/>
              </a:defRPr>
            </a:lvl1pPr>
            <a:lvl2pPr marL="457200" indent="0">
              <a:buNone/>
              <a:defRPr/>
            </a:lvl2pPr>
          </a:lstStyle>
          <a:p>
            <a:pPr lvl="0"/>
            <a:r>
              <a:rPr lang="en-US" dirty="0"/>
              <a:t>Click to edit Master text styles</a:t>
            </a:r>
          </a:p>
        </p:txBody>
      </p:sp>
      <p:pic>
        <p:nvPicPr>
          <p:cNvPr id="10" name="Picture 9">
            <a:extLst>
              <a:ext uri="{FF2B5EF4-FFF2-40B4-BE49-F238E27FC236}">
                <a16:creationId xmlns:a16="http://schemas.microsoft.com/office/drawing/2014/main" id="{0A5D733A-DBCE-3E8B-8FC3-B8B8DBA3C424}"/>
              </a:ext>
            </a:extLst>
          </p:cNvPr>
          <p:cNvPicPr>
            <a:picLocks noChangeAspect="1"/>
          </p:cNvPicPr>
          <p:nvPr userDrawn="1"/>
        </p:nvPicPr>
        <p:blipFill>
          <a:blip r:embed="rId2">
            <a:extLst>
              <a:ext uri="{28A0092B-C50C-407E-A947-70E740481C1C}">
                <a14:useLocalDpi xmlns:a14="http://schemas.microsoft.com/office/drawing/2010/main" val="0"/>
              </a:ext>
            </a:extLst>
          </a:blip>
          <a:srcRect l="4371" r="4371"/>
          <a:stretch/>
        </p:blipFill>
        <p:spPr>
          <a:xfrm>
            <a:off x="10620910" y="0"/>
            <a:ext cx="1571090" cy="1082566"/>
          </a:xfrm>
          <a:prstGeom prst="rect">
            <a:avLst/>
          </a:prstGeom>
        </p:spPr>
      </p:pic>
      <p:grpSp>
        <p:nvGrpSpPr>
          <p:cNvPr id="16" name="Group 15">
            <a:extLst>
              <a:ext uri="{FF2B5EF4-FFF2-40B4-BE49-F238E27FC236}">
                <a16:creationId xmlns:a16="http://schemas.microsoft.com/office/drawing/2014/main" id="{1177376E-4AF2-51DA-711A-CA6F23B760D5}"/>
              </a:ext>
            </a:extLst>
          </p:cNvPr>
          <p:cNvGrpSpPr/>
          <p:nvPr userDrawn="1"/>
        </p:nvGrpSpPr>
        <p:grpSpPr>
          <a:xfrm>
            <a:off x="10801982" y="6356350"/>
            <a:ext cx="1829496" cy="418922"/>
            <a:chOff x="10096499" y="6194807"/>
            <a:chExt cx="2534979" cy="580465"/>
          </a:xfrm>
        </p:grpSpPr>
        <p:sp>
          <p:nvSpPr>
            <p:cNvPr id="6" name="Rectangle: Rounded Corners 5">
              <a:extLst>
                <a:ext uri="{FF2B5EF4-FFF2-40B4-BE49-F238E27FC236}">
                  <a16:creationId xmlns:a16="http://schemas.microsoft.com/office/drawing/2014/main" id="{AADF10F1-2AD9-CB02-A312-A430C70437A9}"/>
                </a:ext>
              </a:extLst>
            </p:cNvPr>
            <p:cNvSpPr/>
            <p:nvPr userDrawn="1"/>
          </p:nvSpPr>
          <p:spPr>
            <a:xfrm>
              <a:off x="11476117" y="6199694"/>
              <a:ext cx="1155361" cy="570693"/>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a:extLst>
                <a:ext uri="{FF2B5EF4-FFF2-40B4-BE49-F238E27FC236}">
                  <a16:creationId xmlns:a16="http://schemas.microsoft.com/office/drawing/2014/main" id="{1B5A08A9-4BFD-3C24-9FDD-EE4E0C5E4B52}"/>
                </a:ext>
              </a:extLst>
            </p:cNvPr>
            <p:cNvSpPr/>
            <p:nvPr userDrawn="1"/>
          </p:nvSpPr>
          <p:spPr>
            <a:xfrm>
              <a:off x="10096499" y="6194807"/>
              <a:ext cx="580465" cy="5804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sp>
          <p:nvSpPr>
            <p:cNvPr id="13" name="Oval 12">
              <a:extLst>
                <a:ext uri="{FF2B5EF4-FFF2-40B4-BE49-F238E27FC236}">
                  <a16:creationId xmlns:a16="http://schemas.microsoft.com/office/drawing/2014/main" id="{23B5E38A-6886-3F95-5F5C-00A3FB578209}"/>
                </a:ext>
              </a:extLst>
            </p:cNvPr>
            <p:cNvSpPr/>
            <p:nvPr userDrawn="1"/>
          </p:nvSpPr>
          <p:spPr>
            <a:xfrm>
              <a:off x="10786308" y="6194807"/>
              <a:ext cx="580465" cy="5804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00" dirty="0"/>
            </a:p>
          </p:txBody>
        </p:sp>
      </p:grpSp>
      <p:cxnSp>
        <p:nvCxnSpPr>
          <p:cNvPr id="15" name="Straight Connector 14">
            <a:extLst>
              <a:ext uri="{FF2B5EF4-FFF2-40B4-BE49-F238E27FC236}">
                <a16:creationId xmlns:a16="http://schemas.microsoft.com/office/drawing/2014/main" id="{BDDD50A0-F85D-7D3A-E24D-B9ADB444DEEB}"/>
              </a:ext>
            </a:extLst>
          </p:cNvPr>
          <p:cNvCxnSpPr>
            <a:cxnSpLocks/>
          </p:cNvCxnSpPr>
          <p:nvPr userDrawn="1"/>
        </p:nvCxnSpPr>
        <p:spPr>
          <a:xfrm>
            <a:off x="0" y="1089025"/>
            <a:ext cx="10376911" cy="0"/>
          </a:xfrm>
          <a:prstGeom prst="line">
            <a:avLst/>
          </a:prstGeom>
          <a:ln w="19050">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187764"/>
      </p:ext>
    </p:extLst>
  </p:cSld>
  <p:clrMapOvr>
    <a:masterClrMapping/>
  </p:clrMapOvr>
  <p:extLst>
    <p:ext uri="{DCECCB84-F9BA-43D5-87BE-67443E8EF086}">
      <p15:sldGuideLst xmlns:p15="http://schemas.microsoft.com/office/powerpoint/2012/main">
        <p15:guide id="1" orient="horz" pos="686">
          <p15:clr>
            <a:srgbClr val="FBAE40"/>
          </p15:clr>
        </p15:guide>
        <p15:guide id="2" pos="211">
          <p15:clr>
            <a:srgbClr val="FBAE40"/>
          </p15:clr>
        </p15:guide>
        <p15:guide id="3" pos="746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03">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4329BC48-05CC-D14E-3FC1-DB0CE67E4228}"/>
              </a:ext>
            </a:extLst>
          </p:cNvPr>
          <p:cNvSpPr>
            <a:spLocks noGrp="1"/>
          </p:cNvSpPr>
          <p:nvPr>
            <p:ph type="body" sz="quarter" idx="13"/>
          </p:nvPr>
        </p:nvSpPr>
        <p:spPr>
          <a:xfrm>
            <a:off x="261336" y="184558"/>
            <a:ext cx="8349264" cy="287559"/>
          </a:xfrm>
        </p:spPr>
        <p:txBody>
          <a:bodyPr>
            <a:noAutofit/>
          </a:bodyPr>
          <a:lstStyle>
            <a:lvl1pPr marL="0" indent="0">
              <a:buNone/>
              <a:defRPr sz="1600" b="1" i="0" spc="300">
                <a:solidFill>
                  <a:srgbClr val="001D90"/>
                </a:solidFill>
                <a:latin typeface="Poppins SemiBold" pitchFamily="2" charset="77"/>
                <a:cs typeface="Poppins SemiBold" pitchFamily="2" charset="77"/>
              </a:defRPr>
            </a:lvl1pPr>
          </a:lstStyle>
          <a:p>
            <a:pPr lvl="0"/>
            <a:r>
              <a:rPr lang="en-US" dirty="0"/>
              <a:t>Click to edit Master text styles</a:t>
            </a:r>
          </a:p>
        </p:txBody>
      </p:sp>
      <p:sp>
        <p:nvSpPr>
          <p:cNvPr id="3" name="Date Placeholder 2">
            <a:extLst>
              <a:ext uri="{FF2B5EF4-FFF2-40B4-BE49-F238E27FC236}">
                <a16:creationId xmlns:a16="http://schemas.microsoft.com/office/drawing/2014/main" id="{4F6B00B7-329C-32EF-4E17-C570878EBF35}"/>
              </a:ext>
            </a:extLst>
          </p:cNvPr>
          <p:cNvSpPr>
            <a:spLocks noGrp="1"/>
          </p:cNvSpPr>
          <p:nvPr>
            <p:ph type="dt" sz="half" idx="10"/>
          </p:nvPr>
        </p:nvSpPr>
        <p:spPr/>
        <p:txBody>
          <a:bodyPr/>
          <a:lstStyle>
            <a:lvl1pPr>
              <a:defRPr sz="1050" spc="300"/>
            </a:lvl1pPr>
          </a:lstStyle>
          <a:p>
            <a:r>
              <a:rPr lang="en-IN" dirty="0"/>
              <a:t>PEPSICO CONFIDENTIAL</a:t>
            </a:r>
          </a:p>
        </p:txBody>
      </p:sp>
      <p:sp>
        <p:nvSpPr>
          <p:cNvPr id="4" name="Footer Placeholder 3">
            <a:extLst>
              <a:ext uri="{FF2B5EF4-FFF2-40B4-BE49-F238E27FC236}">
                <a16:creationId xmlns:a16="http://schemas.microsoft.com/office/drawing/2014/main" id="{34F04056-2010-6502-4130-25E45A782F33}"/>
              </a:ext>
            </a:extLst>
          </p:cNvPr>
          <p:cNvSpPr>
            <a:spLocks noGrp="1"/>
          </p:cNvSpPr>
          <p:nvPr>
            <p:ph type="ftr" sz="quarter" idx="11"/>
          </p:nvPr>
        </p:nvSpPr>
        <p:spPr/>
        <p:txBody>
          <a:bodyPr/>
          <a:lstStyle/>
          <a:p>
            <a:endParaRPr lang="en-IN" dirty="0"/>
          </a:p>
        </p:txBody>
      </p:sp>
      <p:sp>
        <p:nvSpPr>
          <p:cNvPr id="5" name="Slide Number Placeholder 4">
            <a:extLst>
              <a:ext uri="{FF2B5EF4-FFF2-40B4-BE49-F238E27FC236}">
                <a16:creationId xmlns:a16="http://schemas.microsoft.com/office/drawing/2014/main" id="{0FAC7A76-11C0-F5AE-F68D-10580DE957AA}"/>
              </a:ext>
            </a:extLst>
          </p:cNvPr>
          <p:cNvSpPr>
            <a:spLocks noGrp="1"/>
          </p:cNvSpPr>
          <p:nvPr>
            <p:ph type="sldNum" sz="quarter" idx="12"/>
          </p:nvPr>
        </p:nvSpPr>
        <p:spPr/>
        <p:txBody>
          <a:bodyPr/>
          <a:lstStyle/>
          <a:p>
            <a:fld id="{A6154F28-3B2D-4ADA-8E68-4485CBF7EBEF}" type="slidenum">
              <a:rPr lang="en-IN" smtClean="0"/>
              <a:t>‹#›</a:t>
            </a:fld>
            <a:endParaRPr lang="en-IN"/>
          </a:p>
        </p:txBody>
      </p:sp>
      <p:grpSp>
        <p:nvGrpSpPr>
          <p:cNvPr id="2" name="Group 1">
            <a:extLst>
              <a:ext uri="{FF2B5EF4-FFF2-40B4-BE49-F238E27FC236}">
                <a16:creationId xmlns:a16="http://schemas.microsoft.com/office/drawing/2014/main" id="{1937986B-A80C-8876-A414-B0374624B329}"/>
              </a:ext>
            </a:extLst>
          </p:cNvPr>
          <p:cNvGrpSpPr/>
          <p:nvPr userDrawn="1"/>
        </p:nvGrpSpPr>
        <p:grpSpPr>
          <a:xfrm>
            <a:off x="0" y="580155"/>
            <a:ext cx="12192000" cy="76904"/>
            <a:chOff x="0" y="2132410"/>
            <a:chExt cx="10134600" cy="559990"/>
          </a:xfrm>
        </p:grpSpPr>
        <p:sp>
          <p:nvSpPr>
            <p:cNvPr id="8" name="Rectangle 7">
              <a:extLst>
                <a:ext uri="{FF2B5EF4-FFF2-40B4-BE49-F238E27FC236}">
                  <a16:creationId xmlns:a16="http://schemas.microsoft.com/office/drawing/2014/main" id="{88C91FBC-6056-A313-950B-56A511EA6DBA}"/>
                </a:ext>
              </a:extLst>
            </p:cNvPr>
            <p:cNvSpPr/>
            <p:nvPr userDrawn="1"/>
          </p:nvSpPr>
          <p:spPr>
            <a:xfrm>
              <a:off x="0" y="2132410"/>
              <a:ext cx="3378200" cy="559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F5A9307E-D14E-5BB5-8F85-1022BA981EAD}"/>
                </a:ext>
              </a:extLst>
            </p:cNvPr>
            <p:cNvSpPr/>
            <p:nvPr userDrawn="1"/>
          </p:nvSpPr>
          <p:spPr>
            <a:xfrm>
              <a:off x="3378200" y="2132410"/>
              <a:ext cx="3378200" cy="5599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5D3FB7F3-D884-3E4B-B00D-6B4613F00A4E}"/>
                </a:ext>
              </a:extLst>
            </p:cNvPr>
            <p:cNvSpPr/>
            <p:nvPr userDrawn="1"/>
          </p:nvSpPr>
          <p:spPr>
            <a:xfrm>
              <a:off x="6756400" y="2132410"/>
              <a:ext cx="3378200" cy="5599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4" name="Picture 13" descr="Text&#10;&#10;Description automatically generated with medium confidence">
            <a:extLst>
              <a:ext uri="{FF2B5EF4-FFF2-40B4-BE49-F238E27FC236}">
                <a16:creationId xmlns:a16="http://schemas.microsoft.com/office/drawing/2014/main" id="{523122A8-53C5-9B5F-1904-4EDDA375B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02137" y="97789"/>
            <a:ext cx="2328527" cy="439833"/>
          </a:xfrm>
          <a:prstGeom prst="rect">
            <a:avLst/>
          </a:prstGeom>
        </p:spPr>
      </p:pic>
    </p:spTree>
    <p:extLst>
      <p:ext uri="{BB962C8B-B14F-4D97-AF65-F5344CB8AC3E}">
        <p14:creationId xmlns:p14="http://schemas.microsoft.com/office/powerpoint/2010/main" val="4030201630"/>
      </p:ext>
    </p:extLst>
  </p:cSld>
  <p:clrMapOvr>
    <a:masterClrMapping/>
  </p:clrMapOvr>
  <p:extLst>
    <p:ext uri="{DCECCB84-F9BA-43D5-87BE-67443E8EF086}">
      <p15:sldGuideLst xmlns:p15="http://schemas.microsoft.com/office/powerpoint/2012/main">
        <p15:guide id="1" orient="horz" pos="686" userDrawn="1">
          <p15:clr>
            <a:srgbClr val="FBAE40"/>
          </p15:clr>
        </p15:guide>
        <p15:guide id="2" pos="211" userDrawn="1">
          <p15:clr>
            <a:srgbClr val="FBAE40"/>
          </p15:clr>
        </p15:guide>
        <p15:guide id="3" pos="746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B42EA6-324D-861F-5AF7-C58C26655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C010869-639B-ACCF-5A82-DF4585656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221C2AE-4A06-FDAA-F9E0-C92A4DA3A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D03491-DC89-45C7-B707-CB12757685D7}" type="datetimeFigureOut">
              <a:rPr lang="en-IN" smtClean="0"/>
              <a:t>11-04-2023</a:t>
            </a:fld>
            <a:endParaRPr lang="en-IN"/>
          </a:p>
        </p:txBody>
      </p:sp>
      <p:sp>
        <p:nvSpPr>
          <p:cNvPr id="5" name="Footer Placeholder 4">
            <a:extLst>
              <a:ext uri="{FF2B5EF4-FFF2-40B4-BE49-F238E27FC236}">
                <a16:creationId xmlns:a16="http://schemas.microsoft.com/office/drawing/2014/main" id="{0AA96926-ABD1-9ADC-B6AF-21E3F1F21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9C955E2-F265-AD86-E50B-D818BDE2C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54F28-3B2D-4ADA-8E68-4485CBF7EBEF}" type="slidenum">
              <a:rPr lang="en-IN" smtClean="0"/>
              <a:t>‹#›</a:t>
            </a:fld>
            <a:endParaRPr lang="en-IN"/>
          </a:p>
        </p:txBody>
      </p:sp>
    </p:spTree>
    <p:extLst>
      <p:ext uri="{BB962C8B-B14F-4D97-AF65-F5344CB8AC3E}">
        <p14:creationId xmlns:p14="http://schemas.microsoft.com/office/powerpoint/2010/main" val="1843087439"/>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9" r:id="rId4"/>
    <p:sldLayoutId id="2147483665" r:id="rId5"/>
    <p:sldLayoutId id="2147483661" r:id="rId6"/>
    <p:sldLayoutId id="2147483662" r:id="rId7"/>
    <p:sldLayoutId id="2147483676" r:id="rId8"/>
    <p:sldLayoutId id="2147483666" r:id="rId9"/>
    <p:sldLayoutId id="2147483670" r:id="rId10"/>
    <p:sldLayoutId id="2147483671" r:id="rId11"/>
    <p:sldLayoutId id="2147483672" r:id="rId12"/>
    <p:sldLayoutId id="2147483660" r:id="rId13"/>
    <p:sldLayoutId id="2147483663" r:id="rId14"/>
    <p:sldLayoutId id="2147483673" r:id="rId15"/>
    <p:sldLayoutId id="2147483667" r:id="rId16"/>
    <p:sldLayoutId id="2147483650" r:id="rId17"/>
    <p:sldLayoutId id="2147483651"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 id="2147483674" r:id="rId27"/>
    <p:sldLayoutId id="214748367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D812B6-E6FD-4736-B1A0-626F8CA6130D}"/>
              </a:ext>
            </a:extLst>
          </p:cNvPr>
          <p:cNvSpPr/>
          <p:nvPr userDrawn="1"/>
        </p:nvSpPr>
        <p:spPr>
          <a:xfrm>
            <a:off x="12274974" y="999067"/>
            <a:ext cx="406400" cy="457200"/>
          </a:xfrm>
          <a:prstGeom prst="rect">
            <a:avLst/>
          </a:prstGeom>
          <a:solidFill>
            <a:srgbClr val="FBF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 name="Rectangle 7">
            <a:extLst>
              <a:ext uri="{FF2B5EF4-FFF2-40B4-BE49-F238E27FC236}">
                <a16:creationId xmlns:a16="http://schemas.microsoft.com/office/drawing/2014/main" id="{7E0CAC90-82FA-4C22-B033-1858C523192F}"/>
              </a:ext>
            </a:extLst>
          </p:cNvPr>
          <p:cNvSpPr/>
          <p:nvPr userDrawn="1"/>
        </p:nvSpPr>
        <p:spPr>
          <a:xfrm>
            <a:off x="12274974" y="1498600"/>
            <a:ext cx="406400" cy="457200"/>
          </a:xfrm>
          <a:prstGeom prst="rect">
            <a:avLst/>
          </a:prstGeom>
          <a:solidFill>
            <a:srgbClr val="D3E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Rectangle 8">
            <a:extLst>
              <a:ext uri="{FF2B5EF4-FFF2-40B4-BE49-F238E27FC236}">
                <a16:creationId xmlns:a16="http://schemas.microsoft.com/office/drawing/2014/main" id="{EC5AA6F3-60DC-4CC3-A715-8A72B9EDE31E}"/>
              </a:ext>
            </a:extLst>
          </p:cNvPr>
          <p:cNvSpPr/>
          <p:nvPr userDrawn="1"/>
        </p:nvSpPr>
        <p:spPr>
          <a:xfrm>
            <a:off x="12274974" y="1998133"/>
            <a:ext cx="406400" cy="457200"/>
          </a:xfrm>
          <a:prstGeom prst="rect">
            <a:avLst/>
          </a:prstGeom>
          <a:solidFill>
            <a:srgbClr val="FAA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 name="Rectangle 9">
            <a:extLst>
              <a:ext uri="{FF2B5EF4-FFF2-40B4-BE49-F238E27FC236}">
                <a16:creationId xmlns:a16="http://schemas.microsoft.com/office/drawing/2014/main" id="{619A5C3A-A1A1-4707-B380-41492E2702CC}"/>
              </a:ext>
            </a:extLst>
          </p:cNvPr>
          <p:cNvSpPr/>
          <p:nvPr userDrawn="1"/>
        </p:nvSpPr>
        <p:spPr>
          <a:xfrm>
            <a:off x="12274974" y="2497667"/>
            <a:ext cx="406400" cy="457200"/>
          </a:xfrm>
          <a:prstGeom prst="rect">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1" name="Rectangle 10">
            <a:extLst>
              <a:ext uri="{FF2B5EF4-FFF2-40B4-BE49-F238E27FC236}">
                <a16:creationId xmlns:a16="http://schemas.microsoft.com/office/drawing/2014/main" id="{FD42668D-9449-4EEC-8ABC-3066145EA1E2}"/>
              </a:ext>
            </a:extLst>
          </p:cNvPr>
          <p:cNvSpPr/>
          <p:nvPr userDrawn="1"/>
        </p:nvSpPr>
        <p:spPr>
          <a:xfrm>
            <a:off x="12274974" y="0"/>
            <a:ext cx="406400" cy="457200"/>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Rectangle 11">
            <a:extLst>
              <a:ext uri="{FF2B5EF4-FFF2-40B4-BE49-F238E27FC236}">
                <a16:creationId xmlns:a16="http://schemas.microsoft.com/office/drawing/2014/main" id="{BB47992D-D1C4-4C87-BF33-D272978ADFA6}"/>
              </a:ext>
            </a:extLst>
          </p:cNvPr>
          <p:cNvSpPr/>
          <p:nvPr userDrawn="1"/>
        </p:nvSpPr>
        <p:spPr>
          <a:xfrm>
            <a:off x="12274974" y="499533"/>
            <a:ext cx="406400" cy="45720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Rectangle 12">
            <a:extLst>
              <a:ext uri="{FF2B5EF4-FFF2-40B4-BE49-F238E27FC236}">
                <a16:creationId xmlns:a16="http://schemas.microsoft.com/office/drawing/2014/main" id="{AAFE726A-1997-4755-BAC2-A02982F9C1DA}"/>
              </a:ext>
            </a:extLst>
          </p:cNvPr>
          <p:cNvSpPr/>
          <p:nvPr userDrawn="1"/>
        </p:nvSpPr>
        <p:spPr>
          <a:xfrm>
            <a:off x="12272965" y="2997199"/>
            <a:ext cx="406400" cy="4572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Tree>
    <p:extLst>
      <p:ext uri="{BB962C8B-B14F-4D97-AF65-F5344CB8AC3E}">
        <p14:creationId xmlns:p14="http://schemas.microsoft.com/office/powerpoint/2010/main" val="39887575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orient="horz" pos="6120">
          <p15:clr>
            <a:srgbClr val="F26B43"/>
          </p15:clr>
        </p15:guide>
        <p15:guide id="3" orient="horz" pos="360">
          <p15:clr>
            <a:srgbClr val="F26B43"/>
          </p15:clr>
        </p15:guide>
        <p15:guide id="4" pos="5760">
          <p15:clr>
            <a:srgbClr val="F26B43"/>
          </p15:clr>
        </p15:guide>
        <p15:guide id="5" orient="horz" pos="3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hyperlink" Target="http://www.partnersfortomorrow.com/"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t-hero-animation-v2">
            <a:hlinkClick r:id="" action="ppaction://media"/>
            <a:extLst>
              <a:ext uri="{FF2B5EF4-FFF2-40B4-BE49-F238E27FC236}">
                <a16:creationId xmlns:a16="http://schemas.microsoft.com/office/drawing/2014/main" id="{26375762-9747-4405-AE22-0260176A1E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48"/>
            <a:ext cx="12192972" cy="6858547"/>
          </a:xfrm>
          <a:prstGeom prst="rect">
            <a:avLst/>
          </a:prstGeom>
        </p:spPr>
      </p:pic>
      <p:sp>
        <p:nvSpPr>
          <p:cNvPr id="10" name="Text Placeholder 1">
            <a:extLst>
              <a:ext uri="{FF2B5EF4-FFF2-40B4-BE49-F238E27FC236}">
                <a16:creationId xmlns:a16="http://schemas.microsoft.com/office/drawing/2014/main" id="{06CEC7F2-A529-42BB-9044-6DEE9423AF85}"/>
              </a:ext>
            </a:extLst>
          </p:cNvPr>
          <p:cNvSpPr txBox="1">
            <a:spLocks/>
          </p:cNvSpPr>
          <p:nvPr/>
        </p:nvSpPr>
        <p:spPr>
          <a:xfrm>
            <a:off x="1892571" y="1809057"/>
            <a:ext cx="8406858" cy="1511552"/>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b="1" dirty="0">
                <a:solidFill>
                  <a:schemeClr val="bg1"/>
                </a:solidFill>
                <a:latin typeface="Poppins SemiBold" pitchFamily="2" charset="77"/>
                <a:cs typeface="Poppins SemiBold" pitchFamily="2" charset="77"/>
              </a:rPr>
              <a:t>Let’s partner today for a more sustainable tomorrow.</a:t>
            </a:r>
          </a:p>
        </p:txBody>
      </p:sp>
      <p:pic>
        <p:nvPicPr>
          <p:cNvPr id="12" name="Picture 11" descr="Text&#10;&#10;Description automatically generated with medium confidence">
            <a:extLst>
              <a:ext uri="{FF2B5EF4-FFF2-40B4-BE49-F238E27FC236}">
                <a16:creationId xmlns:a16="http://schemas.microsoft.com/office/drawing/2014/main" id="{7B9545E6-1A28-4FB7-8C68-C854D3EDA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389" y="4258206"/>
            <a:ext cx="6319220" cy="1180872"/>
          </a:xfrm>
          <a:prstGeom prst="rect">
            <a:avLst/>
          </a:prstGeom>
        </p:spPr>
      </p:pic>
      <p:sp>
        <p:nvSpPr>
          <p:cNvPr id="13" name="Text Placeholder 1">
            <a:extLst>
              <a:ext uri="{FF2B5EF4-FFF2-40B4-BE49-F238E27FC236}">
                <a16:creationId xmlns:a16="http://schemas.microsoft.com/office/drawing/2014/main" id="{B3DB11BE-5102-4A71-AD17-6DEEDA1D45F4}"/>
              </a:ext>
            </a:extLst>
          </p:cNvPr>
          <p:cNvSpPr txBox="1">
            <a:spLocks/>
          </p:cNvSpPr>
          <p:nvPr/>
        </p:nvSpPr>
        <p:spPr>
          <a:xfrm>
            <a:off x="3530447" y="3743378"/>
            <a:ext cx="5131105" cy="388540"/>
          </a:xfrm>
          <a:prstGeom prst="rect">
            <a:avLst/>
          </a:prstGeom>
        </p:spPr>
        <p:txBody>
          <a:bodyPr vert="horz" lIns="68580" tIns="34290" rIns="68580" bIns="34290" rtlCol="0" anchor="t">
            <a:noAutofit/>
          </a:bodyPr>
          <a:lstStyle>
            <a:lvl1pPr marL="389335" indent="-389335" algn="l" defTabSz="685800" rtl="0" eaLnBrk="1" latinLnBrk="0" hangingPunct="1">
              <a:lnSpc>
                <a:spcPct val="100000"/>
              </a:lnSpc>
              <a:spcBef>
                <a:spcPts val="0"/>
              </a:spcBef>
              <a:buFont typeface="Arial" panose="020B0604020202020204" pitchFamily="34" charset="0"/>
              <a:buChar char="•"/>
              <a:tabLst/>
              <a:defRPr sz="4500" b="1" i="0" kern="1200">
                <a:solidFill>
                  <a:schemeClr val="bg1"/>
                </a:solidFill>
                <a:latin typeface="Calibri" panose="020F0502020204030204" pitchFamily="34" charset="0"/>
                <a:ea typeface="+mn-ea"/>
                <a:cs typeface="Calibri" panose="020F0502020204030204" pitchFamily="34" charset="0"/>
              </a:defRPr>
            </a:lvl1pPr>
            <a:lvl2pPr marL="559594" marR="0" indent="-345281" algn="l" defTabSz="6858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sz="4500" b="0" i="0" kern="1200">
                <a:solidFill>
                  <a:schemeClr val="bg1"/>
                </a:solidFill>
                <a:latin typeface="Calibri" panose="020F0502020204030204" pitchFamily="34" charset="0"/>
                <a:ea typeface="+mn-ea"/>
                <a:cs typeface="Calibri" panose="020F0502020204030204" pitchFamily="34" charset="0"/>
              </a:defRPr>
            </a:lvl2pPr>
            <a:lvl3pPr marL="815579" indent="-335756" algn="l" defTabSz="685800" rtl="0" eaLnBrk="1" latinLnBrk="0" hangingPunct="1">
              <a:lnSpc>
                <a:spcPct val="100000"/>
              </a:lnSpc>
              <a:spcBef>
                <a:spcPts val="375"/>
              </a:spcBef>
              <a:buSzPct val="70000"/>
              <a:buFont typeface="Courier New" panose="02070309020205020404" pitchFamily="49" charset="0"/>
              <a:buChar char="o"/>
              <a:tabLst>
                <a:tab pos="767954" algn="l"/>
              </a:tabLst>
              <a:defRPr sz="4500" kern="1200">
                <a:solidFill>
                  <a:schemeClr val="bg1"/>
                </a:solidFill>
                <a:latin typeface="+mn-lt"/>
                <a:ea typeface="+mn-ea"/>
                <a:cs typeface="+mn-cs"/>
              </a:defRPr>
            </a:lvl3pPr>
            <a:lvl4pPr marL="1120379" indent="-353616"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4pPr>
            <a:lvl5pPr marL="1415654" indent="-351235" algn="l" defTabSz="685800" rtl="0" eaLnBrk="1" latinLnBrk="0" hangingPunct="1">
              <a:lnSpc>
                <a:spcPct val="100000"/>
              </a:lnSpc>
              <a:spcBef>
                <a:spcPts val="375"/>
              </a:spcBef>
              <a:buClr>
                <a:schemeClr val="bg1"/>
              </a:buClr>
              <a:buSzPct val="80000"/>
              <a:buFont typeface="Wingdings" pitchFamily="2" charset="2"/>
              <a:buChar char="§"/>
              <a:tabLst/>
              <a:defRPr sz="45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Tx/>
              <a:buFont typeface="Arial" panose="020B0604020202020204" pitchFamily="34" charset="0"/>
              <a:buNone/>
            </a:pPr>
            <a:r>
              <a:rPr lang="en-US" sz="2400" b="0" dirty="0">
                <a:latin typeface="Poppins" panose="00000500000000000000" pitchFamily="2" charset="0"/>
                <a:cs typeface="Poppins" panose="00000500000000000000" pitchFamily="2" charset="0"/>
              </a:rPr>
              <a:t>Introducing</a:t>
            </a:r>
            <a:r>
              <a:rPr lang="en-US" sz="2400" dirty="0">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7533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6B482578-24FD-7875-B514-BA26B0308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70" y="1493420"/>
            <a:ext cx="3871161" cy="3871161"/>
          </a:xfrm>
          <a:prstGeom prst="rect">
            <a:avLst/>
          </a:prstGeom>
        </p:spPr>
      </p:pic>
      <p:sp>
        <p:nvSpPr>
          <p:cNvPr id="21" name="Rectangle 20">
            <a:extLst>
              <a:ext uri="{FF2B5EF4-FFF2-40B4-BE49-F238E27FC236}">
                <a16:creationId xmlns:a16="http://schemas.microsoft.com/office/drawing/2014/main" id="{D0404D2B-B4E8-B5D0-3CAE-C41F66E4B7C8}"/>
              </a:ext>
            </a:extLst>
          </p:cNvPr>
          <p:cNvSpPr/>
          <p:nvPr/>
        </p:nvSpPr>
        <p:spPr>
          <a:xfrm>
            <a:off x="6642100" y="0"/>
            <a:ext cx="55499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 Placeholder 18">
            <a:extLst>
              <a:ext uri="{FF2B5EF4-FFF2-40B4-BE49-F238E27FC236}">
                <a16:creationId xmlns:a16="http://schemas.microsoft.com/office/drawing/2014/main" id="{C1874572-3786-CDA0-863E-D4610FB47C4F}"/>
              </a:ext>
            </a:extLst>
          </p:cNvPr>
          <p:cNvSpPr>
            <a:spLocks noGrp="1"/>
          </p:cNvSpPr>
          <p:nvPr>
            <p:ph type="body" sz="quarter" idx="13"/>
          </p:nvPr>
        </p:nvSpPr>
        <p:spPr>
          <a:xfrm>
            <a:off x="989057" y="2217578"/>
            <a:ext cx="5057848" cy="2645970"/>
          </a:xfrm>
        </p:spPr>
        <p:txBody>
          <a:bodyPr/>
          <a:lstStyle/>
          <a:p>
            <a:r>
              <a:rPr lang="en-IN" sz="5400" b="1" dirty="0">
                <a:solidFill>
                  <a:srgbClr val="4FE2F3"/>
                </a:solidFill>
                <a:latin typeface="Poppins SemiBold" pitchFamily="2" charset="77"/>
                <a:cs typeface="Poppins SemiBold" pitchFamily="2" charset="77"/>
              </a:rPr>
              <a:t>What is Partners for Tomorrow?</a:t>
            </a:r>
          </a:p>
        </p:txBody>
      </p:sp>
      <p:pic>
        <p:nvPicPr>
          <p:cNvPr id="24" name="Picture 23" descr="Diagram&#10;&#10;Description automatically generated">
            <a:extLst>
              <a:ext uri="{FF2B5EF4-FFF2-40B4-BE49-F238E27FC236}">
                <a16:creationId xmlns:a16="http://schemas.microsoft.com/office/drawing/2014/main" id="{5AD8BFA8-9E31-17F8-F54E-44735170C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118" y="1268068"/>
            <a:ext cx="4321864" cy="4321864"/>
          </a:xfrm>
          <a:prstGeom prst="rect">
            <a:avLst/>
          </a:prstGeom>
        </p:spPr>
      </p:pic>
      <p:pic>
        <p:nvPicPr>
          <p:cNvPr id="25" name="Picture 24" descr="Diagram&#10;&#10;Description automatically generated">
            <a:extLst>
              <a:ext uri="{FF2B5EF4-FFF2-40B4-BE49-F238E27FC236}">
                <a16:creationId xmlns:a16="http://schemas.microsoft.com/office/drawing/2014/main" id="{8EEA5F0C-2DD4-A7B0-99DF-69590B1A8357}"/>
              </a:ext>
            </a:extLst>
          </p:cNvPr>
          <p:cNvPicPr>
            <a:picLocks noChangeAspect="1"/>
          </p:cNvPicPr>
          <p:nvPr/>
        </p:nvPicPr>
        <p:blipFill rotWithShape="1">
          <a:blip r:embed="rId3">
            <a:extLst>
              <a:ext uri="{28A0092B-C50C-407E-A947-70E740481C1C}">
                <a14:useLocalDpi xmlns:a14="http://schemas.microsoft.com/office/drawing/2010/main" val="0"/>
              </a:ext>
            </a:extLst>
          </a:blip>
          <a:srcRect l="9112" t="9386" r="9386" b="9112"/>
          <a:stretch/>
        </p:blipFill>
        <p:spPr>
          <a:xfrm>
            <a:off x="7631155" y="1643105"/>
            <a:ext cx="3571788" cy="3571788"/>
          </a:xfrm>
          <a:prstGeom prst="ellipse">
            <a:avLst/>
          </a:prstGeom>
        </p:spPr>
      </p:pic>
    </p:spTree>
    <p:extLst>
      <p:ext uri="{BB962C8B-B14F-4D97-AF65-F5344CB8AC3E}">
        <p14:creationId xmlns:p14="http://schemas.microsoft.com/office/powerpoint/2010/main" val="3312206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 fill="hold" nodeType="afterEffect">
                                  <p:stCondLst>
                                    <p:cond delay="500"/>
                                  </p:stCondLst>
                                  <p:childTnLst>
                                    <p:animRot by="43200000">
                                      <p:cBhvr>
                                        <p:cTn id="6" dur="20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AGRICULTURE</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ENERGY</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LEARNING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RECYCLING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PACKAGING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Date Placeholder 2">
            <a:extLst>
              <a:ext uri="{FF2B5EF4-FFF2-40B4-BE49-F238E27FC236}">
                <a16:creationId xmlns:a16="http://schemas.microsoft.com/office/drawing/2014/main" id="{A0A578FB-3482-58A2-76EE-3C99417BCE7A}"/>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43607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AGRICULTURE</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ENERGY</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LEARNING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RECYCLING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4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PACKAGING</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8EDB43"/>
                </a:solidFill>
                <a:effectLst/>
                <a:uLnTx/>
                <a:uFillTx/>
                <a:latin typeface="Poppins SemiBold" pitchFamily="2" charset="77"/>
                <a:ea typeface="+mn-ea"/>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stretch>
            <a:fillRect/>
          </a:stretch>
        </p:blipFill>
        <p:spPr>
          <a:xfrm>
            <a:off x="7915182" y="3611880"/>
            <a:ext cx="1188720" cy="1188720"/>
          </a:xfrm>
          <a:prstGeom prst="rect">
            <a:avLst/>
          </a:prstGeom>
        </p:spPr>
      </p:pic>
      <p:cxnSp>
        <p:nvCxnSpPr>
          <p:cNvPr id="73" name="Straight Connector 72">
            <a:extLst>
              <a:ext uri="{FF2B5EF4-FFF2-40B4-BE49-F238E27FC236}">
                <a16:creationId xmlns:a16="http://schemas.microsoft.com/office/drawing/2014/main" id="{D5995700-FB0E-B14D-89B1-2BF8145EF26B}"/>
              </a:ext>
            </a:extLst>
          </p:cNvPr>
          <p:cNvCxnSpPr>
            <a:cxnSpLocks/>
          </p:cNvCxnSpPr>
          <p:nvPr/>
        </p:nvCxnSpPr>
        <p:spPr>
          <a:xfrm flipH="1" flipV="1">
            <a:off x="6913502" y="3200400"/>
            <a:ext cx="1103447"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7D49D49-9007-61E3-6478-46B4CFCA353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4E971A-6A07-0594-DC82-D1F5CD307682}"/>
              </a:ext>
            </a:extLst>
          </p:cNvPr>
          <p:cNvCxnSpPr>
            <a:cxnSpLocks/>
          </p:cNvCxnSpPr>
          <p:nvPr/>
        </p:nvCxnSpPr>
        <p:spPr>
          <a:xfrm flipV="1">
            <a:off x="6096000" y="3613814"/>
            <a:ext cx="0" cy="756167"/>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C9F6F1-7147-D7E8-677E-3D205450E502}"/>
              </a:ext>
            </a:extLst>
          </p:cNvPr>
          <p:cNvCxnSpPr>
            <a:cxnSpLocks/>
          </p:cNvCxnSpPr>
          <p:nvPr/>
        </p:nvCxnSpPr>
        <p:spPr>
          <a:xfrm flipH="1" flipV="1">
            <a:off x="7345681" y="2393683"/>
            <a:ext cx="2987039" cy="7043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EE21A0-332C-DFF0-2F81-86FCD9531CAE}"/>
              </a:ext>
            </a:extLst>
          </p:cNvPr>
          <p:cNvCxnSpPr>
            <a:cxnSpLocks/>
          </p:cNvCxnSpPr>
          <p:nvPr/>
        </p:nvCxnSpPr>
        <p:spPr>
          <a:xfrm flipV="1">
            <a:off x="1859280" y="2377440"/>
            <a:ext cx="2987040" cy="720602"/>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sp>
        <p:nvSpPr>
          <p:cNvPr id="79" name="Google Shape;321;p27">
            <a:extLst>
              <a:ext uri="{FF2B5EF4-FFF2-40B4-BE49-F238E27FC236}">
                <a16:creationId xmlns:a16="http://schemas.microsoft.com/office/drawing/2014/main" id="{640FF32B-9490-DDB5-C4BF-27F839A3EAE4}"/>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800"/>
              <a:buFont typeface="Arial"/>
              <a:buNone/>
              <a:tabLst/>
              <a:defRPr/>
            </a:pPr>
            <a:r>
              <a:rPr kumimoji="0" lang="en" sz="2400" b="1" i="0" u="none" strike="noStrike" kern="1200" cap="none" spc="0" normalizeH="0" baseline="0" noProof="0" dirty="0">
                <a:ln>
                  <a:noFill/>
                </a:ln>
                <a:solidFill>
                  <a:srgbClr val="0065E5"/>
                </a:solidFill>
                <a:effectLst/>
                <a:uLnTx/>
                <a:uFillTx/>
                <a:latin typeface="Poppins SemiBold"/>
                <a:ea typeface="Poppins SemiBold"/>
                <a:cs typeface="Poppins SemiBold" pitchFamily="2" charset="77"/>
                <a:sym typeface="Poppins SemiBold"/>
              </a:rPr>
              <a:t>Partners for Tomorrow: </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srgbClr val="0065E5"/>
                </a:solidFill>
                <a:effectLst/>
                <a:uLnTx/>
                <a:uFillTx/>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Rectangle 1">
            <a:extLst>
              <a:ext uri="{FF2B5EF4-FFF2-40B4-BE49-F238E27FC236}">
                <a16:creationId xmlns:a16="http://schemas.microsoft.com/office/drawing/2014/main" id="{92ACCE1B-677E-FF7B-7188-C484127D4E4F}"/>
              </a:ext>
            </a:extLst>
          </p:cNvPr>
          <p:cNvSpPr/>
          <p:nvPr/>
        </p:nvSpPr>
        <p:spPr>
          <a:xfrm>
            <a:off x="312851" y="4675141"/>
            <a:ext cx="1977722"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sow+ Agriculture</a:t>
            </a:r>
          </a:p>
        </p:txBody>
      </p:sp>
      <p:sp>
        <p:nvSpPr>
          <p:cNvPr id="3" name="Rectangle 2">
            <a:extLst>
              <a:ext uri="{FF2B5EF4-FFF2-40B4-BE49-F238E27FC236}">
                <a16:creationId xmlns:a16="http://schemas.microsoft.com/office/drawing/2014/main" id="{B29C7EB0-E343-02F7-AE37-CC29F11A5ED2}"/>
              </a:ext>
            </a:extLst>
          </p:cNvPr>
          <p:cNvSpPr/>
          <p:nvPr/>
        </p:nvSpPr>
        <p:spPr>
          <a:xfrm>
            <a:off x="2421202" y="5533678"/>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Summit</a:t>
            </a:r>
          </a:p>
        </p:txBody>
      </p:sp>
      <p:sp>
        <p:nvSpPr>
          <p:cNvPr id="4" name="Rectangle 3">
            <a:extLst>
              <a:ext uri="{FF2B5EF4-FFF2-40B4-BE49-F238E27FC236}">
                <a16:creationId xmlns:a16="http://schemas.microsoft.com/office/drawing/2014/main" id="{D77ADC5D-D694-4703-28B5-3C299BB68F4F}"/>
              </a:ext>
            </a:extLst>
          </p:cNvPr>
          <p:cNvSpPr/>
          <p:nvPr/>
        </p:nvSpPr>
        <p:spPr>
          <a:xfrm>
            <a:off x="4856619" y="6347935"/>
            <a:ext cx="2478761"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pep+ REnew</a:t>
            </a:r>
          </a:p>
        </p:txBody>
      </p:sp>
      <p:sp>
        <p:nvSpPr>
          <p:cNvPr id="5" name="Rectangle 4">
            <a:extLst>
              <a:ext uri="{FF2B5EF4-FFF2-40B4-BE49-F238E27FC236}">
                <a16:creationId xmlns:a16="http://schemas.microsoft.com/office/drawing/2014/main" id="{7B666E58-F0A8-F02B-969F-578591A583A3}"/>
              </a:ext>
            </a:extLst>
          </p:cNvPr>
          <p:cNvSpPr/>
          <p:nvPr/>
        </p:nvSpPr>
        <p:spPr>
          <a:xfrm>
            <a:off x="7193959" y="553333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SodaStream Professional</a:t>
            </a:r>
          </a:p>
        </p:txBody>
      </p:sp>
      <p:sp>
        <p:nvSpPr>
          <p:cNvPr id="6" name="Rectangle 5">
            <a:extLst>
              <a:ext uri="{FF2B5EF4-FFF2-40B4-BE49-F238E27FC236}">
                <a16:creationId xmlns:a16="http://schemas.microsoft.com/office/drawing/2014/main" id="{8C8C88EB-72D7-F04E-363E-AE0897353D09}"/>
              </a:ext>
            </a:extLst>
          </p:cNvPr>
          <p:cNvSpPr/>
          <p:nvPr/>
        </p:nvSpPr>
        <p:spPr>
          <a:xfrm>
            <a:off x="7193959" y="5820211"/>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Sustainable Cups</a:t>
            </a:r>
          </a:p>
        </p:txBody>
      </p:sp>
      <p:sp>
        <p:nvSpPr>
          <p:cNvPr id="7" name="Rectangle 6">
            <a:extLst>
              <a:ext uri="{FF2B5EF4-FFF2-40B4-BE49-F238E27FC236}">
                <a16:creationId xmlns:a16="http://schemas.microsoft.com/office/drawing/2014/main" id="{EC00DFD3-57DF-EAC4-1D5B-FB1083F56B57}"/>
              </a:ext>
            </a:extLst>
          </p:cNvPr>
          <p:cNvSpPr/>
          <p:nvPr/>
        </p:nvSpPr>
        <p:spPr>
          <a:xfrm>
            <a:off x="9547558" y="4690342"/>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CIRQU</a:t>
            </a:r>
          </a:p>
        </p:txBody>
      </p:sp>
      <p:sp>
        <p:nvSpPr>
          <p:cNvPr id="10" name="Rectangle 9">
            <a:extLst>
              <a:ext uri="{FF2B5EF4-FFF2-40B4-BE49-F238E27FC236}">
                <a16:creationId xmlns:a16="http://schemas.microsoft.com/office/drawing/2014/main" id="{1A19F355-FF75-3B26-33B0-11757E219B14}"/>
              </a:ext>
            </a:extLst>
          </p:cNvPr>
          <p:cNvSpPr/>
          <p:nvPr/>
        </p:nvSpPr>
        <p:spPr>
          <a:xfrm>
            <a:off x="9547558" y="4977219"/>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Recycling Bins</a:t>
            </a:r>
          </a:p>
        </p:txBody>
      </p:sp>
      <p:sp>
        <p:nvSpPr>
          <p:cNvPr id="11" name="Rectangle 10">
            <a:extLst>
              <a:ext uri="{FF2B5EF4-FFF2-40B4-BE49-F238E27FC236}">
                <a16:creationId xmlns:a16="http://schemas.microsoft.com/office/drawing/2014/main" id="{92926279-FF2E-434E-3A59-E4531A93408A}"/>
              </a:ext>
            </a:extLst>
          </p:cNvPr>
          <p:cNvSpPr/>
          <p:nvPr/>
        </p:nvSpPr>
        <p:spPr>
          <a:xfrm>
            <a:off x="9547558" y="5264095"/>
            <a:ext cx="2784210"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0"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Recycle Rally</a:t>
            </a:r>
          </a:p>
        </p:txBody>
      </p:sp>
      <p:sp>
        <p:nvSpPr>
          <p:cNvPr id="13" name="Date Placeholder 2">
            <a:extLst>
              <a:ext uri="{FF2B5EF4-FFF2-40B4-BE49-F238E27FC236}">
                <a16:creationId xmlns:a16="http://schemas.microsoft.com/office/drawing/2014/main" id="{576C1937-9455-943B-0B89-5147BEEBF874}"/>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sp>
        <p:nvSpPr>
          <p:cNvPr id="12" name="Rectangle 11">
            <a:extLst>
              <a:ext uri="{FF2B5EF4-FFF2-40B4-BE49-F238E27FC236}">
                <a16:creationId xmlns:a16="http://schemas.microsoft.com/office/drawing/2014/main" id="{239438EA-3638-4D5B-4EAD-C31D0251B5B4}"/>
              </a:ext>
            </a:extLst>
          </p:cNvPr>
          <p:cNvSpPr/>
          <p:nvPr/>
        </p:nvSpPr>
        <p:spPr>
          <a:xfrm>
            <a:off x="2233271" y="5820210"/>
            <a:ext cx="2987039"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IN" sz="1000" b="1" i="0" u="none" strike="noStrike" kern="1200" cap="none" spc="300" normalizeH="0" baseline="0" noProof="0" dirty="0">
                <a:ln>
                  <a:noFill/>
                </a:ln>
                <a:solidFill>
                  <a:srgbClr val="0065E5"/>
                </a:solidFill>
                <a:effectLst/>
                <a:uLnTx/>
                <a:uFillTx/>
                <a:latin typeface="Poppins SemiBold" pitchFamily="2" charset="77"/>
                <a:ea typeface="+mn-ea"/>
                <a:cs typeface="Poppins SemiBold" pitchFamily="2" charset="77"/>
              </a:rPr>
              <a:t>Sustainability Action Center</a:t>
            </a:r>
          </a:p>
        </p:txBody>
      </p:sp>
    </p:spTree>
    <p:extLst>
      <p:ext uri="{BB962C8B-B14F-4D97-AF65-F5344CB8AC3E}">
        <p14:creationId xmlns:p14="http://schemas.microsoft.com/office/powerpoint/2010/main" val="1658829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a:extLst>
              <a:ext uri="{FF2B5EF4-FFF2-40B4-BE49-F238E27FC236}">
                <a16:creationId xmlns:a16="http://schemas.microsoft.com/office/drawing/2014/main" id="{C0C0E6CB-7907-D952-C8E8-8616C99457F5}"/>
              </a:ext>
            </a:extLst>
          </p:cNvPr>
          <p:cNvCxnSpPr>
            <a:cxnSpLocks/>
          </p:cNvCxnSpPr>
          <p:nvPr/>
        </p:nvCxnSpPr>
        <p:spPr>
          <a:xfrm flipH="1" flipV="1">
            <a:off x="6913502" y="3200400"/>
            <a:ext cx="1103447" cy="5595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6AF830-B7F1-82E1-BD78-9A0E40EF46E0}"/>
              </a:ext>
            </a:extLst>
          </p:cNvPr>
          <p:cNvCxnSpPr>
            <a:cxnSpLocks/>
          </p:cNvCxnSpPr>
          <p:nvPr/>
        </p:nvCxnSpPr>
        <p:spPr>
          <a:xfrm flipV="1">
            <a:off x="4125433" y="3200400"/>
            <a:ext cx="1079979" cy="559559"/>
          </a:xfrm>
          <a:prstGeom prst="line">
            <a:avLst/>
          </a:prstGeom>
          <a:ln w="57150">
            <a:solidFill>
              <a:srgbClr val="0065E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D5D1C95-0501-036E-6B84-FA03BAAE9501}"/>
              </a:ext>
            </a:extLst>
          </p:cNvPr>
          <p:cNvCxnSpPr>
            <a:cxnSpLocks/>
          </p:cNvCxnSpPr>
          <p:nvPr/>
        </p:nvCxnSpPr>
        <p:spPr>
          <a:xfrm flipV="1">
            <a:off x="6096000" y="3613814"/>
            <a:ext cx="0" cy="756167"/>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669C54-1B2A-8A04-6476-83536C37D5D4}"/>
              </a:ext>
            </a:extLst>
          </p:cNvPr>
          <p:cNvCxnSpPr>
            <a:cxnSpLocks/>
          </p:cNvCxnSpPr>
          <p:nvPr/>
        </p:nvCxnSpPr>
        <p:spPr>
          <a:xfrm flipH="1" flipV="1">
            <a:off x="7345681" y="2393683"/>
            <a:ext cx="2987039" cy="704359"/>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D1E3033-BC3D-6C78-CD09-84126B95D7CE}"/>
              </a:ext>
            </a:extLst>
          </p:cNvPr>
          <p:cNvCxnSpPr>
            <a:cxnSpLocks/>
          </p:cNvCxnSpPr>
          <p:nvPr/>
        </p:nvCxnSpPr>
        <p:spPr>
          <a:xfrm flipV="1">
            <a:off x="1859280" y="2377440"/>
            <a:ext cx="2987040" cy="720602"/>
          </a:xfrm>
          <a:prstGeom prst="line">
            <a:avLst/>
          </a:prstGeom>
          <a:ln w="57150">
            <a:solidFill>
              <a:srgbClr val="0065E5">
                <a:alpha val="25000"/>
              </a:srgb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0EDDE40-CEBC-4786-9472-F3C2FD0D94A7}"/>
              </a:ext>
            </a:extLst>
          </p:cNvPr>
          <p:cNvSpPr/>
          <p:nvPr/>
        </p:nvSpPr>
        <p:spPr>
          <a:xfrm>
            <a:off x="374999"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AGRICULTURE</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34" name="Picture 33" descr="Diagram&#10;&#10;Description automatically generated">
            <a:extLst>
              <a:ext uri="{FF2B5EF4-FFF2-40B4-BE49-F238E27FC236}">
                <a16:creationId xmlns:a16="http://schemas.microsoft.com/office/drawing/2014/main" id="{5181CB21-908B-4751-AA90-95F5D5ED41A2}"/>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944959" y="1217331"/>
            <a:ext cx="2302083" cy="2302083"/>
          </a:xfrm>
          <a:prstGeom prst="rect">
            <a:avLst/>
          </a:prstGeom>
        </p:spPr>
      </p:pic>
      <p:pic>
        <p:nvPicPr>
          <p:cNvPr id="8" name="Picture 7">
            <a:extLst>
              <a:ext uri="{FF2B5EF4-FFF2-40B4-BE49-F238E27FC236}">
                <a16:creationId xmlns:a16="http://schemas.microsoft.com/office/drawing/2014/main" id="{14EB66D9-F23E-265D-2380-B1D41768C361}"/>
              </a:ext>
            </a:extLst>
          </p:cNvPr>
          <p:cNvPicPr>
            <a:picLocks noChangeAspect="1"/>
          </p:cNvPicPr>
          <p:nvPr/>
        </p:nvPicPr>
        <p:blipFill>
          <a:blip r:embed="rId4">
            <a:alphaModFix amt="25000"/>
          </a:blip>
          <a:stretch>
            <a:fillRect/>
          </a:stretch>
        </p:blipFill>
        <p:spPr>
          <a:xfrm>
            <a:off x="673782" y="2775614"/>
            <a:ext cx="1189236" cy="1189236"/>
          </a:xfrm>
          <a:prstGeom prst="rect">
            <a:avLst/>
          </a:prstGeom>
        </p:spPr>
      </p:pic>
      <p:sp>
        <p:nvSpPr>
          <p:cNvPr id="9" name="Rectangle 8">
            <a:extLst>
              <a:ext uri="{FF2B5EF4-FFF2-40B4-BE49-F238E27FC236}">
                <a16:creationId xmlns:a16="http://schemas.microsoft.com/office/drawing/2014/main" id="{607DACA5-3AEA-721E-2EEF-9642B83E2A52}"/>
              </a:ext>
            </a:extLst>
          </p:cNvPr>
          <p:cNvSpPr/>
          <p:nvPr/>
        </p:nvSpPr>
        <p:spPr>
          <a:xfrm>
            <a:off x="5205412" y="57720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ENERGY</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sp>
        <p:nvSpPr>
          <p:cNvPr id="37" name="Rectangle 36">
            <a:extLst>
              <a:ext uri="{FF2B5EF4-FFF2-40B4-BE49-F238E27FC236}">
                <a16:creationId xmlns:a16="http://schemas.microsoft.com/office/drawing/2014/main" id="{595058CE-F492-59C3-13F2-134D58050B29}"/>
              </a:ext>
            </a:extLst>
          </p:cNvPr>
          <p:cNvSpPr/>
          <p:nvPr/>
        </p:nvSpPr>
        <p:spPr>
          <a:xfrm>
            <a:off x="27916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solidFill>
                <a:latin typeface="Poppins SemiBold" pitchFamily="2" charset="77"/>
                <a:cs typeface="Poppins SemiBold" pitchFamily="2" charset="77"/>
              </a:rPr>
              <a:t>LEARNING</a:t>
            </a:r>
          </a:p>
          <a:p>
            <a:pPr algn="ctr">
              <a:lnSpc>
                <a:spcPct val="120000"/>
              </a:lnSpc>
            </a:pPr>
            <a:r>
              <a:rPr lang="en-IN" sz="1000" b="1" spc="300" dirty="0">
                <a:solidFill>
                  <a:schemeClr val="accent5"/>
                </a:solidFill>
                <a:latin typeface="Poppins SemiBold" pitchFamily="2" charset="77"/>
                <a:cs typeface="Poppins SemiBold" pitchFamily="2" charset="77"/>
              </a:rPr>
              <a:t>FOR TOMORROW</a:t>
            </a:r>
          </a:p>
        </p:txBody>
      </p:sp>
      <p:sp>
        <p:nvSpPr>
          <p:cNvPr id="38" name="Rectangle 37">
            <a:extLst>
              <a:ext uri="{FF2B5EF4-FFF2-40B4-BE49-F238E27FC236}">
                <a16:creationId xmlns:a16="http://schemas.microsoft.com/office/drawing/2014/main" id="{09663236-F073-3173-DCB0-3D875E11042C}"/>
              </a:ext>
            </a:extLst>
          </p:cNvPr>
          <p:cNvSpPr/>
          <p:nvPr/>
        </p:nvSpPr>
        <p:spPr>
          <a:xfrm>
            <a:off x="10035825" y="409567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RECYCLING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sp>
        <p:nvSpPr>
          <p:cNvPr id="41" name="Rectangle 40">
            <a:extLst>
              <a:ext uri="{FF2B5EF4-FFF2-40B4-BE49-F238E27FC236}">
                <a16:creationId xmlns:a16="http://schemas.microsoft.com/office/drawing/2014/main" id="{A9A55582-C474-A92C-A4BF-41337FDD72CD}"/>
              </a:ext>
            </a:extLst>
          </p:cNvPr>
          <p:cNvSpPr/>
          <p:nvPr/>
        </p:nvSpPr>
        <p:spPr>
          <a:xfrm>
            <a:off x="7619212" y="4938957"/>
            <a:ext cx="1781176" cy="44863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ct val="120000"/>
              </a:lnSpc>
            </a:pPr>
            <a:r>
              <a:rPr lang="en-IN" sz="1400" b="1" spc="300" dirty="0">
                <a:solidFill>
                  <a:schemeClr val="accent5">
                    <a:alpha val="25000"/>
                  </a:schemeClr>
                </a:solidFill>
                <a:latin typeface="Poppins SemiBold" pitchFamily="2" charset="77"/>
                <a:cs typeface="Poppins SemiBold" pitchFamily="2" charset="77"/>
              </a:rPr>
              <a:t>PACKAGING</a:t>
            </a:r>
          </a:p>
          <a:p>
            <a:pPr algn="ctr">
              <a:lnSpc>
                <a:spcPct val="120000"/>
              </a:lnSpc>
            </a:pPr>
            <a:r>
              <a:rPr lang="en-IN" sz="1000" b="1" spc="300" dirty="0">
                <a:solidFill>
                  <a:schemeClr val="accent5">
                    <a:alpha val="25000"/>
                  </a:schemeClr>
                </a:solidFill>
                <a:latin typeface="Poppins SemiBold" pitchFamily="2" charset="77"/>
                <a:cs typeface="Poppins SemiBold" pitchFamily="2" charset="77"/>
              </a:rPr>
              <a:t>FOR TOMORROW</a:t>
            </a:r>
          </a:p>
        </p:txBody>
      </p:sp>
      <p:pic>
        <p:nvPicPr>
          <p:cNvPr id="64" name="Picture 63">
            <a:extLst>
              <a:ext uri="{FF2B5EF4-FFF2-40B4-BE49-F238E27FC236}">
                <a16:creationId xmlns:a16="http://schemas.microsoft.com/office/drawing/2014/main" id="{15830E38-A854-8034-C905-95FD2A635285}"/>
              </a:ext>
            </a:extLst>
          </p:cNvPr>
          <p:cNvPicPr>
            <a:picLocks noChangeAspect="1"/>
          </p:cNvPicPr>
          <p:nvPr/>
        </p:nvPicPr>
        <p:blipFill>
          <a:blip r:embed="rId5">
            <a:alphaModFix/>
          </a:blip>
          <a:stretch>
            <a:fillRect/>
          </a:stretch>
        </p:blipFill>
        <p:spPr>
          <a:xfrm>
            <a:off x="3084769" y="3613814"/>
            <a:ext cx="1187891" cy="1187891"/>
          </a:xfrm>
          <a:prstGeom prst="rect">
            <a:avLst/>
          </a:prstGeom>
        </p:spPr>
      </p:pic>
      <p:pic>
        <p:nvPicPr>
          <p:cNvPr id="65" name="Picture 64">
            <a:extLst>
              <a:ext uri="{FF2B5EF4-FFF2-40B4-BE49-F238E27FC236}">
                <a16:creationId xmlns:a16="http://schemas.microsoft.com/office/drawing/2014/main" id="{7A42F6B8-5F3A-EFA0-9ADC-8E5699BBFCCB}"/>
              </a:ext>
            </a:extLst>
          </p:cNvPr>
          <p:cNvPicPr>
            <a:picLocks noChangeAspect="1"/>
          </p:cNvPicPr>
          <p:nvPr/>
        </p:nvPicPr>
        <p:blipFill>
          <a:blip r:embed="rId6">
            <a:alphaModFix amt="25000"/>
          </a:blip>
          <a:stretch>
            <a:fillRect/>
          </a:stretch>
        </p:blipFill>
        <p:spPr>
          <a:xfrm>
            <a:off x="10332720" y="2779776"/>
            <a:ext cx="1188720" cy="1188720"/>
          </a:xfrm>
          <a:prstGeom prst="rect">
            <a:avLst/>
          </a:prstGeom>
        </p:spPr>
      </p:pic>
      <p:pic>
        <p:nvPicPr>
          <p:cNvPr id="66" name="Picture 65">
            <a:extLst>
              <a:ext uri="{FF2B5EF4-FFF2-40B4-BE49-F238E27FC236}">
                <a16:creationId xmlns:a16="http://schemas.microsoft.com/office/drawing/2014/main" id="{5BF2178F-6C27-FCC8-46F0-19C3A3A908C9}"/>
              </a:ext>
            </a:extLst>
          </p:cNvPr>
          <p:cNvPicPr>
            <a:picLocks noChangeAspect="1"/>
          </p:cNvPicPr>
          <p:nvPr/>
        </p:nvPicPr>
        <p:blipFill>
          <a:blip r:embed="rId7">
            <a:alphaModFix amt="25000"/>
          </a:blip>
          <a:stretch>
            <a:fillRect/>
          </a:stretch>
        </p:blipFill>
        <p:spPr>
          <a:xfrm>
            <a:off x="5501640" y="4451949"/>
            <a:ext cx="1188720" cy="1188720"/>
          </a:xfrm>
          <a:prstGeom prst="rect">
            <a:avLst/>
          </a:prstGeom>
        </p:spPr>
      </p:pic>
      <p:pic>
        <p:nvPicPr>
          <p:cNvPr id="67" name="Picture 66">
            <a:extLst>
              <a:ext uri="{FF2B5EF4-FFF2-40B4-BE49-F238E27FC236}">
                <a16:creationId xmlns:a16="http://schemas.microsoft.com/office/drawing/2014/main" id="{D0D42414-4DEF-BC60-C200-E496779045CB}"/>
              </a:ext>
            </a:extLst>
          </p:cNvPr>
          <p:cNvPicPr>
            <a:picLocks noChangeAspect="1"/>
          </p:cNvPicPr>
          <p:nvPr/>
        </p:nvPicPr>
        <p:blipFill>
          <a:blip r:embed="rId8">
            <a:alphaModFix amt="25000"/>
          </a:blip>
          <a:stretch>
            <a:fillRect/>
          </a:stretch>
        </p:blipFill>
        <p:spPr>
          <a:xfrm>
            <a:off x="7915182" y="3611880"/>
            <a:ext cx="1188720" cy="1188720"/>
          </a:xfrm>
          <a:prstGeom prst="rect">
            <a:avLst/>
          </a:prstGeom>
        </p:spPr>
      </p:pic>
      <p:sp>
        <p:nvSpPr>
          <p:cNvPr id="7" name="Google Shape;321;p27">
            <a:extLst>
              <a:ext uri="{FF2B5EF4-FFF2-40B4-BE49-F238E27FC236}">
                <a16:creationId xmlns:a16="http://schemas.microsoft.com/office/drawing/2014/main" id="{0E97EAF0-D7D6-EA3C-3CE3-0E1C86C2AC99}"/>
              </a:ext>
            </a:extLst>
          </p:cNvPr>
          <p:cNvSpPr txBox="1"/>
          <p:nvPr/>
        </p:nvSpPr>
        <p:spPr>
          <a:xfrm>
            <a:off x="347472" y="365322"/>
            <a:ext cx="4070688" cy="1236236"/>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Clr>
                <a:schemeClr val="dk1"/>
              </a:buClr>
              <a:buSzPts val="800"/>
              <a:buFont typeface="Arial"/>
              <a:buNone/>
            </a:pPr>
            <a:r>
              <a:rPr lang="en" sz="2400" b="1" dirty="0">
                <a:solidFill>
                  <a:srgbClr val="0065E5"/>
                </a:solidFill>
                <a:latin typeface="+mj-lt"/>
                <a:ea typeface="Poppins SemiBold"/>
                <a:cs typeface="Poppins SemiBold" pitchFamily="2" charset="77"/>
                <a:sym typeface="Poppins SemiBold"/>
              </a:rPr>
              <a:t>Partners for Tomorrow: </a:t>
            </a:r>
          </a:p>
          <a:p>
            <a:pPr marL="0" marR="0" lvl="0" indent="0" rtl="0">
              <a:spcBef>
                <a:spcPts val="1000"/>
              </a:spcBef>
              <a:spcAft>
                <a:spcPts val="0"/>
              </a:spcAft>
              <a:buClr>
                <a:schemeClr val="dk1"/>
              </a:buClr>
              <a:buSzPts val="800"/>
              <a:buFont typeface="Arial"/>
              <a:buNone/>
            </a:pPr>
            <a:r>
              <a:rPr lang="en-US" sz="1600" dirty="0">
                <a:solidFill>
                  <a:srgbClr val="0065E5"/>
                </a:solidFill>
                <a:latin typeface="Poppins" pitchFamily="2" charset="77"/>
                <a:ea typeface="Poppins SemiBold"/>
                <a:cs typeface="Poppins" pitchFamily="2" charset="77"/>
                <a:sym typeface="Poppins SemiBold"/>
              </a:rPr>
              <a:t>A robust portfolio of sustainability solutions for our partners designed to help meet shared sustainability goals.</a:t>
            </a:r>
          </a:p>
        </p:txBody>
      </p:sp>
      <p:sp>
        <p:nvSpPr>
          <p:cNvPr id="2" name="Date Placeholder 2">
            <a:extLst>
              <a:ext uri="{FF2B5EF4-FFF2-40B4-BE49-F238E27FC236}">
                <a16:creationId xmlns:a16="http://schemas.microsoft.com/office/drawing/2014/main" id="{E49573D7-AE4B-1957-93BE-7358CE75F98B}"/>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2754839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Water droplets on a surface&#10;&#10;Description automatically generated with medium confidence">
            <a:extLst>
              <a:ext uri="{FF2B5EF4-FFF2-40B4-BE49-F238E27FC236}">
                <a16:creationId xmlns:a16="http://schemas.microsoft.com/office/drawing/2014/main" id="{39263A59-E474-F2D1-8F2F-52C9D82BA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94000"/>
            <a:ext cx="6096000" cy="4064000"/>
          </a:xfrm>
          <a:prstGeom prst="rect">
            <a:avLst/>
          </a:prstGeom>
        </p:spPr>
      </p:pic>
      <p:sp>
        <p:nvSpPr>
          <p:cNvPr id="3" name="Google Shape;321;p27">
            <a:extLst>
              <a:ext uri="{FF2B5EF4-FFF2-40B4-BE49-F238E27FC236}">
                <a16:creationId xmlns:a16="http://schemas.microsoft.com/office/drawing/2014/main" id="{43E73B30-E3B8-C790-4CA3-40907559C432}"/>
              </a:ext>
            </a:extLst>
          </p:cNvPr>
          <p:cNvSpPr txBox="1"/>
          <p:nvPr/>
        </p:nvSpPr>
        <p:spPr>
          <a:xfrm>
            <a:off x="914400" y="2090221"/>
            <a:ext cx="4412510" cy="3143425"/>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3200" b="1" dirty="0">
                <a:solidFill>
                  <a:srgbClr val="001D90"/>
                </a:solidFill>
                <a:latin typeface="+mj-lt"/>
                <a:ea typeface="Poppins SemiBold"/>
                <a:cs typeface="Poppins SemiBold" pitchFamily="2" charset="77"/>
                <a:sym typeface="Poppins SemiBold"/>
              </a:rPr>
              <a:t>Be inspired by industry leaders.</a:t>
            </a:r>
          </a:p>
          <a:p>
            <a:pPr marL="0" marR="0" lvl="0" indent="0" rtl="0">
              <a:spcBef>
                <a:spcPts val="1000"/>
              </a:spcBef>
              <a:spcAft>
                <a:spcPts val="0"/>
              </a:spcAft>
              <a:buClr>
                <a:schemeClr val="dk1"/>
              </a:buClr>
              <a:buSzPts val="800"/>
              <a:buFont typeface="Arial"/>
              <a:buNone/>
            </a:pPr>
            <a:r>
              <a:rPr lang="en-US" sz="1600" dirty="0">
                <a:solidFill>
                  <a:srgbClr val="001D90"/>
                </a:solidFill>
                <a:latin typeface="Poppins" pitchFamily="2" charset="77"/>
                <a:ea typeface="Poppins SemiBold"/>
                <a:cs typeface="Poppins" pitchFamily="2" charset="77"/>
                <a:sym typeface="Poppins SemiBold"/>
              </a:rPr>
              <a:t>The Sustainability Summit us a forum where all of PepsiCo’s partners from </a:t>
            </a:r>
            <a:br>
              <a:rPr lang="en-US" sz="1600" dirty="0">
                <a:solidFill>
                  <a:srgbClr val="001D90"/>
                </a:solidFill>
                <a:latin typeface="Poppins" pitchFamily="2" charset="77"/>
                <a:ea typeface="Poppins SemiBold"/>
                <a:cs typeface="Poppins" pitchFamily="2" charset="77"/>
                <a:sym typeface="Poppins SemiBold"/>
              </a:rPr>
            </a:br>
            <a:r>
              <a:rPr lang="en-US" sz="1600" dirty="0">
                <a:solidFill>
                  <a:srgbClr val="001D90"/>
                </a:solidFill>
                <a:latin typeface="Poppins" pitchFamily="2" charset="77"/>
                <a:ea typeface="Poppins SemiBold"/>
                <a:cs typeface="Poppins" pitchFamily="2" charset="77"/>
                <a:sym typeface="Poppins SemiBold"/>
              </a:rPr>
              <a:t>across our entire value chain can come together to get the latest intel on the most important sustainability issues facing the food and beverage industry today, and what businesses can do to thrive.</a:t>
            </a:r>
          </a:p>
          <a:p>
            <a:pPr marL="0" marR="0" lvl="0" indent="0" rtl="0">
              <a:spcBef>
                <a:spcPts val="1000"/>
              </a:spcBef>
              <a:spcAft>
                <a:spcPts val="0"/>
              </a:spcAft>
              <a:buClr>
                <a:schemeClr val="dk1"/>
              </a:buClr>
              <a:buSzPts val="800"/>
              <a:buFont typeface="Arial"/>
              <a:buNone/>
            </a:pPr>
            <a:r>
              <a:rPr lang="en-US" b="1" dirty="0">
                <a:solidFill>
                  <a:srgbClr val="0065E5"/>
                </a:solidFill>
                <a:latin typeface="Poppins SemiBold" pitchFamily="2" charset="77"/>
                <a:ea typeface="Poppins SemiBold"/>
                <a:cs typeface="Poppins SemiBold" pitchFamily="2" charset="77"/>
                <a:sym typeface="Poppins SemiBold"/>
              </a:rPr>
              <a:t>Let’s listen and learn together.</a:t>
            </a:r>
          </a:p>
        </p:txBody>
      </p:sp>
      <p:sp>
        <p:nvSpPr>
          <p:cNvPr id="4" name="Text Placeholder 3">
            <a:extLst>
              <a:ext uri="{FF2B5EF4-FFF2-40B4-BE49-F238E27FC236}">
                <a16:creationId xmlns:a16="http://schemas.microsoft.com/office/drawing/2014/main" id="{7AAD9F89-A5F9-A1C6-8A70-2690714400D7}"/>
              </a:ext>
            </a:extLst>
          </p:cNvPr>
          <p:cNvSpPr>
            <a:spLocks noGrp="1"/>
          </p:cNvSpPr>
          <p:nvPr>
            <p:ph type="body" sz="quarter" idx="13"/>
          </p:nvPr>
        </p:nvSpPr>
        <p:spPr/>
        <p:txBody>
          <a:bodyPr/>
          <a:lstStyle/>
          <a:p>
            <a:r>
              <a:rPr lang="en-US" dirty="0"/>
              <a:t>SUSTAINABILITY SUMMIT</a:t>
            </a:r>
          </a:p>
        </p:txBody>
      </p:sp>
      <p:pic>
        <p:nvPicPr>
          <p:cNvPr id="16" name="Picture 15" descr="A close-up of a plant&#10;&#10;Description automatically generated with low confidence">
            <a:extLst>
              <a:ext uri="{FF2B5EF4-FFF2-40B4-BE49-F238E27FC236}">
                <a16:creationId xmlns:a16="http://schemas.microsoft.com/office/drawing/2014/main" id="{88BCB95C-D2B4-6243-C48B-E8F09004C467}"/>
              </a:ext>
            </a:extLst>
          </p:cNvPr>
          <p:cNvPicPr>
            <a:picLocks noChangeAspect="1"/>
          </p:cNvPicPr>
          <p:nvPr/>
        </p:nvPicPr>
        <p:blipFill rotWithShape="1">
          <a:blip r:embed="rId4">
            <a:extLst>
              <a:ext uri="{28A0092B-C50C-407E-A947-70E740481C1C}">
                <a14:useLocalDpi xmlns:a14="http://schemas.microsoft.com/office/drawing/2010/main" val="0"/>
              </a:ext>
            </a:extLst>
          </a:blip>
          <a:srcRect l="2657" t="4997" r="3104" b="6124"/>
          <a:stretch/>
        </p:blipFill>
        <p:spPr>
          <a:xfrm>
            <a:off x="6096001" y="659225"/>
            <a:ext cx="6096000" cy="3232356"/>
          </a:xfrm>
          <a:prstGeom prst="rect">
            <a:avLst/>
          </a:prstGeom>
        </p:spPr>
      </p:pic>
      <p:sp>
        <p:nvSpPr>
          <p:cNvPr id="2" name="Date Placeholder 2">
            <a:extLst>
              <a:ext uri="{FF2B5EF4-FFF2-40B4-BE49-F238E27FC236}">
                <a16:creationId xmlns:a16="http://schemas.microsoft.com/office/drawing/2014/main" id="{F0784D99-9A15-2DC0-97BE-09211A17C483}"/>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2222226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AD9F89-A5F9-A1C6-8A70-2690714400D7}"/>
              </a:ext>
            </a:extLst>
          </p:cNvPr>
          <p:cNvSpPr>
            <a:spLocks noGrp="1"/>
          </p:cNvSpPr>
          <p:nvPr>
            <p:ph type="body" sz="quarter" idx="13"/>
          </p:nvPr>
        </p:nvSpPr>
        <p:spPr/>
        <p:txBody>
          <a:bodyPr/>
          <a:lstStyle/>
          <a:p>
            <a:r>
              <a:rPr lang="en-US" dirty="0"/>
              <a:t>SUSTAINABILITY SUMMIT</a:t>
            </a:r>
          </a:p>
        </p:txBody>
      </p:sp>
      <p:sp>
        <p:nvSpPr>
          <p:cNvPr id="2" name="Google Shape;321;p27">
            <a:extLst>
              <a:ext uri="{FF2B5EF4-FFF2-40B4-BE49-F238E27FC236}">
                <a16:creationId xmlns:a16="http://schemas.microsoft.com/office/drawing/2014/main" id="{E7EFACCE-5329-D9A4-4D14-E507C4632686}"/>
              </a:ext>
            </a:extLst>
          </p:cNvPr>
          <p:cNvSpPr txBox="1"/>
          <p:nvPr/>
        </p:nvSpPr>
        <p:spPr>
          <a:xfrm>
            <a:off x="365760" y="1417320"/>
            <a:ext cx="4192053" cy="2225225"/>
          </a:xfrm>
          <a:prstGeom prst="rect">
            <a:avLst/>
          </a:prstGeom>
          <a:noFill/>
          <a:ln>
            <a:noFill/>
          </a:ln>
        </p:spPr>
        <p:txBody>
          <a:bodyPr spcFirstLastPara="1" wrap="square" lIns="0" tIns="0" rIns="0" bIns="0" anchor="t" anchorCtr="0">
            <a:spAutoFit/>
          </a:bodyPr>
          <a:lstStyle/>
          <a:p>
            <a:pPr marL="0" marR="0" lvl="0" indent="0" rtl="0">
              <a:lnSpc>
                <a:spcPct val="90000"/>
              </a:lnSpc>
              <a:spcBef>
                <a:spcPts val="0"/>
              </a:spcBef>
              <a:spcAft>
                <a:spcPts val="0"/>
              </a:spcAft>
              <a:buClr>
                <a:schemeClr val="dk1"/>
              </a:buClr>
              <a:buSzPts val="800"/>
              <a:buFont typeface="Arial"/>
              <a:buNone/>
            </a:pPr>
            <a:r>
              <a:rPr lang="en-US" sz="2400" b="1" dirty="0">
                <a:solidFill>
                  <a:srgbClr val="001D90"/>
                </a:solidFill>
                <a:latin typeface="+mj-lt"/>
                <a:ea typeface="Poppins SemiBold"/>
                <a:cs typeface="Poppins SemiBold" pitchFamily="2" charset="77"/>
                <a:sym typeface="Poppins SemiBold"/>
              </a:rPr>
              <a:t>A few example topics</a:t>
            </a:r>
            <a:endParaRPr lang="en" sz="2400" b="1" dirty="0">
              <a:solidFill>
                <a:srgbClr val="001D90"/>
              </a:solidFill>
              <a:latin typeface="+mj-lt"/>
              <a:ea typeface="Poppins SemiBold"/>
              <a:cs typeface="Poppins SemiBold" pitchFamily="2" charset="77"/>
              <a:sym typeface="Poppins SemiBold"/>
            </a:endParaRPr>
          </a:p>
          <a:p>
            <a:pPr marL="285750" marR="0" lvl="0" indent="-285750" rtl="0">
              <a:spcBef>
                <a:spcPts val="1000"/>
              </a:spcBef>
              <a:spcAft>
                <a:spcPts val="0"/>
              </a:spcAft>
              <a:buClr>
                <a:schemeClr val="dk1"/>
              </a:buClr>
              <a:buSzPts val="800"/>
              <a:buFont typeface="Arial" panose="020B0604020202020204" pitchFamily="34" charset="0"/>
              <a:buChar char="•"/>
            </a:pPr>
            <a:r>
              <a:rPr lang="en-US" sz="1400" dirty="0">
                <a:solidFill>
                  <a:srgbClr val="001D90"/>
                </a:solidFill>
                <a:latin typeface="Poppins" pitchFamily="2" charset="77"/>
                <a:ea typeface="Poppins SemiBold"/>
                <a:cs typeface="Poppins" pitchFamily="2" charset="77"/>
                <a:sym typeface="Poppins SemiBold"/>
              </a:rPr>
              <a:t>Global and local sustainability trends</a:t>
            </a:r>
          </a:p>
          <a:p>
            <a:pPr marL="285750" marR="0" lvl="0" indent="-285750" rtl="0">
              <a:spcBef>
                <a:spcPts val="1000"/>
              </a:spcBef>
              <a:spcAft>
                <a:spcPts val="0"/>
              </a:spcAft>
              <a:buClr>
                <a:schemeClr val="dk1"/>
              </a:buClr>
              <a:buSzPts val="800"/>
              <a:buFont typeface="Arial" panose="020B0604020202020204" pitchFamily="34" charset="0"/>
              <a:buChar char="•"/>
            </a:pPr>
            <a:r>
              <a:rPr lang="en-US" sz="1400" dirty="0">
                <a:solidFill>
                  <a:srgbClr val="001D90"/>
                </a:solidFill>
                <a:latin typeface="Poppins" pitchFamily="2" charset="77"/>
                <a:ea typeface="Poppins SemiBold"/>
                <a:cs typeface="Poppins" pitchFamily="2" charset="77"/>
                <a:sym typeface="Poppins SemiBold"/>
              </a:rPr>
              <a:t>Sustainability and the consumer: understanding consumer behaviors </a:t>
            </a:r>
            <a:br>
              <a:rPr lang="en-US" sz="1400" dirty="0">
                <a:solidFill>
                  <a:srgbClr val="001D90"/>
                </a:solidFill>
                <a:latin typeface="Poppins" pitchFamily="2" charset="77"/>
                <a:ea typeface="Poppins SemiBold"/>
                <a:cs typeface="Poppins" pitchFamily="2" charset="77"/>
                <a:sym typeface="Poppins SemiBold"/>
              </a:rPr>
            </a:br>
            <a:r>
              <a:rPr lang="en-US" sz="1400" dirty="0">
                <a:solidFill>
                  <a:srgbClr val="001D90"/>
                </a:solidFill>
                <a:latin typeface="Poppins" pitchFamily="2" charset="77"/>
                <a:ea typeface="Poppins SemiBold"/>
                <a:cs typeface="Poppins" pitchFamily="2" charset="77"/>
                <a:sym typeface="Poppins SemiBold"/>
              </a:rPr>
              <a:t>and priorities</a:t>
            </a:r>
          </a:p>
          <a:p>
            <a:pPr marL="285750" marR="0" lvl="0" indent="-285750" rtl="0">
              <a:spcBef>
                <a:spcPts val="1000"/>
              </a:spcBef>
              <a:spcAft>
                <a:spcPts val="0"/>
              </a:spcAft>
              <a:buClr>
                <a:schemeClr val="dk1"/>
              </a:buClr>
              <a:buSzPts val="800"/>
              <a:buFont typeface="Arial" panose="020B0604020202020204" pitchFamily="34" charset="0"/>
              <a:buChar char="•"/>
            </a:pPr>
            <a:r>
              <a:rPr lang="en-US" sz="1400" dirty="0">
                <a:solidFill>
                  <a:srgbClr val="001D90"/>
                </a:solidFill>
                <a:latin typeface="Poppins" pitchFamily="2" charset="77"/>
                <a:ea typeface="Poppins SemiBold"/>
                <a:cs typeface="Poppins" pitchFamily="2" charset="77"/>
                <a:sym typeface="Poppins SemiBold"/>
              </a:rPr>
              <a:t>Deep dives into the most important topics of the day, from packaging to climate to the economic landscape</a:t>
            </a:r>
            <a:endParaRPr lang="en-US" sz="2400" b="1" dirty="0">
              <a:solidFill>
                <a:srgbClr val="001D90"/>
              </a:solidFill>
              <a:latin typeface="+mj-lt"/>
              <a:ea typeface="Poppins SemiBold"/>
              <a:cs typeface="Poppins SemiBold" pitchFamily="2" charset="77"/>
              <a:sym typeface="Poppins SemiBold"/>
            </a:endParaRPr>
          </a:p>
        </p:txBody>
      </p:sp>
      <p:sp>
        <p:nvSpPr>
          <p:cNvPr id="6" name="Rounded Rectangle 5">
            <a:hlinkClick r:id="rId3"/>
            <a:extLst>
              <a:ext uri="{FF2B5EF4-FFF2-40B4-BE49-F238E27FC236}">
                <a16:creationId xmlns:a16="http://schemas.microsoft.com/office/drawing/2014/main" id="{FA3D6A61-C76E-08E7-73EF-C408E4FE75CA}"/>
              </a:ext>
            </a:extLst>
          </p:cNvPr>
          <p:cNvSpPr/>
          <p:nvPr/>
        </p:nvSpPr>
        <p:spPr>
          <a:xfrm>
            <a:off x="8231090" y="5449384"/>
            <a:ext cx="3657599" cy="616688"/>
          </a:xfrm>
          <a:prstGeom prst="roundRect">
            <a:avLst>
              <a:gd name="adj" fmla="val 50000"/>
            </a:avLst>
          </a:prstGeom>
          <a:solidFill>
            <a:srgbClr val="8ED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143DCF"/>
                </a:solidFill>
                <a:latin typeface="Poppins SemiBold" pitchFamily="2" charset="77"/>
                <a:cs typeface="Poppins SemiBold" pitchFamily="2" charset="77"/>
              </a:rPr>
              <a:t>REGISTRATION COMING SOON</a:t>
            </a:r>
          </a:p>
        </p:txBody>
      </p:sp>
      <p:sp>
        <p:nvSpPr>
          <p:cNvPr id="7" name="Rounded Rectangular Callout 6">
            <a:extLst>
              <a:ext uri="{FF2B5EF4-FFF2-40B4-BE49-F238E27FC236}">
                <a16:creationId xmlns:a16="http://schemas.microsoft.com/office/drawing/2014/main" id="{7294CFB5-2E4F-E185-CBE9-C38153D88FB0}"/>
              </a:ext>
            </a:extLst>
          </p:cNvPr>
          <p:cNvSpPr/>
          <p:nvPr/>
        </p:nvSpPr>
        <p:spPr>
          <a:xfrm>
            <a:off x="6096000" y="1508376"/>
            <a:ext cx="3881378" cy="1021556"/>
          </a:xfrm>
          <a:prstGeom prst="wedgeRoundRectCallout">
            <a:avLst>
              <a:gd name="adj1" fmla="val -72619"/>
              <a:gd name="adj2" fmla="val 6360"/>
              <a:gd name="adj3" fmla="val 16667"/>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200" dirty="0">
                <a:solidFill>
                  <a:srgbClr val="000B81"/>
                </a:solidFill>
                <a:effectLst/>
                <a:latin typeface="Poppins" pitchFamily="2" charset="77"/>
              </a:rPr>
              <a:t>“I enjoyed the real world examples of product changes and the inclusiveness of showing how communities are impacted as well as how people can get involved at a community level.”</a:t>
            </a:r>
          </a:p>
        </p:txBody>
      </p:sp>
      <p:sp>
        <p:nvSpPr>
          <p:cNvPr id="8" name="Rounded Rectangular Callout 7">
            <a:extLst>
              <a:ext uri="{FF2B5EF4-FFF2-40B4-BE49-F238E27FC236}">
                <a16:creationId xmlns:a16="http://schemas.microsoft.com/office/drawing/2014/main" id="{016B21A0-AAFA-5DB9-58DA-AC3B87977657}"/>
              </a:ext>
            </a:extLst>
          </p:cNvPr>
          <p:cNvSpPr/>
          <p:nvPr/>
        </p:nvSpPr>
        <p:spPr>
          <a:xfrm>
            <a:off x="6755757" y="2756425"/>
            <a:ext cx="3881378" cy="817245"/>
          </a:xfrm>
          <a:prstGeom prst="wedgeRoundRectCallout">
            <a:avLst>
              <a:gd name="adj1" fmla="val 69627"/>
              <a:gd name="adj2" fmla="val -61623"/>
              <a:gd name="adj3" fmla="val 16667"/>
            </a:avLst>
          </a:prstGeom>
          <a:solidFill>
            <a:srgbClr val="0065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200" dirty="0">
                <a:solidFill>
                  <a:schemeClr val="bg1"/>
                </a:solidFill>
                <a:effectLst/>
                <a:latin typeface="Poppins" pitchFamily="2" charset="77"/>
              </a:rPr>
              <a:t>“Enjoyed listening to all the speakers… there definitely needs to be more discussion across everyone in total in regards to sustainability.”</a:t>
            </a:r>
          </a:p>
        </p:txBody>
      </p:sp>
      <p:sp>
        <p:nvSpPr>
          <p:cNvPr id="9" name="Rounded Rectangular Callout 8">
            <a:extLst>
              <a:ext uri="{FF2B5EF4-FFF2-40B4-BE49-F238E27FC236}">
                <a16:creationId xmlns:a16="http://schemas.microsoft.com/office/drawing/2014/main" id="{A5134546-DDEF-DC30-7956-EBBFB257340D}"/>
              </a:ext>
            </a:extLst>
          </p:cNvPr>
          <p:cNvSpPr/>
          <p:nvPr/>
        </p:nvSpPr>
        <p:spPr>
          <a:xfrm>
            <a:off x="5517266" y="3800163"/>
            <a:ext cx="3657599" cy="1021556"/>
          </a:xfrm>
          <a:prstGeom prst="wedgeRoundRectCallout">
            <a:avLst>
              <a:gd name="adj1" fmla="val -38325"/>
              <a:gd name="adj2" fmla="val 85673"/>
              <a:gd name="adj3" fmla="val 16667"/>
            </a:avLst>
          </a:prstGeom>
          <a:solidFill>
            <a:srgbClr val="4FE2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r>
              <a:rPr lang="en-US" sz="1200" dirty="0">
                <a:solidFill>
                  <a:srgbClr val="000B81"/>
                </a:solidFill>
                <a:effectLst/>
                <a:latin typeface="Poppins" pitchFamily="2" charset="77"/>
              </a:rPr>
              <a:t>“This was a great high-level presentation! Love all of the initiatives PepsiCo has put in place and continues to improve on. Thank you all for taking the time to present!”</a:t>
            </a:r>
          </a:p>
        </p:txBody>
      </p:sp>
      <p:sp>
        <p:nvSpPr>
          <p:cNvPr id="3" name="Date Placeholder 2">
            <a:extLst>
              <a:ext uri="{FF2B5EF4-FFF2-40B4-BE49-F238E27FC236}">
                <a16:creationId xmlns:a16="http://schemas.microsoft.com/office/drawing/2014/main" id="{AE542A50-60E8-8311-CFB8-5D9833507188}"/>
              </a:ext>
            </a:extLst>
          </p:cNvPr>
          <p:cNvSpPr>
            <a:spLocks noGrp="1"/>
          </p:cNvSpPr>
          <p:nvPr>
            <p:ph type="dt" sz="half" idx="10"/>
          </p:nvPr>
        </p:nvSpPr>
        <p:spPr>
          <a:xfrm>
            <a:off x="48412" y="6484586"/>
            <a:ext cx="2743200" cy="365125"/>
          </a:xfrm>
        </p:spPr>
        <p:txBody>
          <a:bodyPr/>
          <a:lstStyle>
            <a:lvl1pPr>
              <a:defRPr sz="1050" spc="300"/>
            </a:lvl1pPr>
          </a:lstStyle>
          <a:p>
            <a:r>
              <a:rPr lang="en-IN" sz="800" dirty="0"/>
              <a:t>PEPSICO CONFIDENTIAL</a:t>
            </a:r>
          </a:p>
        </p:txBody>
      </p:sp>
    </p:spTree>
    <p:extLst>
      <p:ext uri="{BB962C8B-B14F-4D97-AF65-F5344CB8AC3E}">
        <p14:creationId xmlns:p14="http://schemas.microsoft.com/office/powerpoint/2010/main" val="3626219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B30716B-D4E3-614F-D79F-0F24FDD1BE44}"/>
              </a:ext>
            </a:extLst>
          </p:cNvPr>
          <p:cNvSpPr/>
          <p:nvPr/>
        </p:nvSpPr>
        <p:spPr>
          <a:xfrm>
            <a:off x="0" y="662602"/>
            <a:ext cx="9197009" cy="6187109"/>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a:ea typeface="+mn-ea"/>
              <a:cs typeface="+mn-cs"/>
            </a:endParaRPr>
          </a:p>
        </p:txBody>
      </p:sp>
      <p:pic>
        <p:nvPicPr>
          <p:cNvPr id="29" name="Picture 28" descr="A picture containing text&#10;&#10;Description automatically generated">
            <a:extLst>
              <a:ext uri="{FF2B5EF4-FFF2-40B4-BE49-F238E27FC236}">
                <a16:creationId xmlns:a16="http://schemas.microsoft.com/office/drawing/2014/main" id="{78B539E6-FE4F-4D3D-027E-E77D8E72A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914" y="647854"/>
            <a:ext cx="11092070" cy="6239289"/>
          </a:xfrm>
          <a:prstGeom prst="rect">
            <a:avLst/>
          </a:prstGeom>
        </p:spPr>
      </p:pic>
      <p:sp>
        <p:nvSpPr>
          <p:cNvPr id="3" name="Google Shape;321;p27">
            <a:extLst>
              <a:ext uri="{FF2B5EF4-FFF2-40B4-BE49-F238E27FC236}">
                <a16:creationId xmlns:a16="http://schemas.microsoft.com/office/drawing/2014/main" id="{43E73B30-E3B8-C790-4CA3-40907559C432}"/>
              </a:ext>
            </a:extLst>
          </p:cNvPr>
          <p:cNvSpPr txBox="1"/>
          <p:nvPr/>
        </p:nvSpPr>
        <p:spPr>
          <a:xfrm>
            <a:off x="980661" y="1539619"/>
            <a:ext cx="5565913" cy="313213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prstClr val="black"/>
              </a:buClr>
              <a:buSzPts val="800"/>
              <a:buFont typeface="Arial"/>
              <a:buNone/>
              <a:tabLst/>
              <a:defRPr/>
            </a:pPr>
            <a:r>
              <a:rPr kumimoji="0" lang="en-US" sz="3200" b="1" i="0" u="none" strike="noStrike" kern="1200" cap="none" spc="0" normalizeH="0" baseline="0" noProof="0" dirty="0">
                <a:ln>
                  <a:noFill/>
                </a:ln>
                <a:solidFill>
                  <a:prstClr val="white"/>
                </a:solidFill>
                <a:effectLst/>
                <a:uLnTx/>
                <a:uFillTx/>
                <a:latin typeface="Poppins SemiBold"/>
                <a:ea typeface="Poppins SemiBold"/>
                <a:cs typeface="Poppins SemiBold" pitchFamily="2" charset="77"/>
                <a:sym typeface="Poppins SemiBold"/>
              </a:rPr>
              <a:t>We’re providing resources to help our partners reduce greenhouse gas emissions.</a:t>
            </a:r>
          </a:p>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600" b="0" i="0" u="none" strike="noStrike" kern="1200" cap="none" spc="0" normalizeH="0" baseline="0" noProof="0" dirty="0">
                <a:ln>
                  <a:noFill/>
                </a:ln>
                <a:solidFill>
                  <a:prstClr val="white"/>
                </a:solidFill>
                <a:effectLst/>
                <a:uLnTx/>
                <a:uFillTx/>
                <a:latin typeface="Poppins" pitchFamily="2" charset="77"/>
                <a:ea typeface="Poppins SemiBold"/>
                <a:cs typeface="Poppins" pitchFamily="2" charset="77"/>
                <a:sym typeface="Poppins SemiBold"/>
              </a:rPr>
              <a:t>Through the Sustainability Action Center, you can take a quick assessment to determine your business’s climate maturity level and find relevant resources to help guide you on your journey to reducing greenhouse gas (GHG) emissions.</a:t>
            </a:r>
          </a:p>
        </p:txBody>
      </p:sp>
      <p:sp>
        <p:nvSpPr>
          <p:cNvPr id="4" name="Text Placeholder 3">
            <a:extLst>
              <a:ext uri="{FF2B5EF4-FFF2-40B4-BE49-F238E27FC236}">
                <a16:creationId xmlns:a16="http://schemas.microsoft.com/office/drawing/2014/main" id="{7AAD9F89-A5F9-A1C6-8A70-2690714400D7}"/>
              </a:ext>
            </a:extLst>
          </p:cNvPr>
          <p:cNvSpPr>
            <a:spLocks noGrp="1"/>
          </p:cNvSpPr>
          <p:nvPr>
            <p:ph type="body" sz="quarter" idx="13"/>
          </p:nvPr>
        </p:nvSpPr>
        <p:spPr/>
        <p:txBody>
          <a:bodyPr/>
          <a:lstStyle/>
          <a:p>
            <a:r>
              <a:rPr lang="en-US" dirty="0"/>
              <a:t>SUSTAINABILITY ACTION CENTER</a:t>
            </a:r>
          </a:p>
        </p:txBody>
      </p:sp>
      <p:sp>
        <p:nvSpPr>
          <p:cNvPr id="2" name="Date Placeholder 2">
            <a:extLst>
              <a:ext uri="{FF2B5EF4-FFF2-40B4-BE49-F238E27FC236}">
                <a16:creationId xmlns:a16="http://schemas.microsoft.com/office/drawing/2014/main" id="{F0784D99-9A15-2DC0-97BE-09211A17C483}"/>
              </a:ext>
            </a:extLst>
          </p:cNvPr>
          <p:cNvSpPr>
            <a:spLocks noGrp="1"/>
          </p:cNvSpPr>
          <p:nvPr>
            <p:ph type="dt" sz="half" idx="10"/>
          </p:nvPr>
        </p:nvSpPr>
        <p:spPr>
          <a:xfrm>
            <a:off x="48412" y="6484586"/>
            <a:ext cx="2743200" cy="365125"/>
          </a:xfrm>
        </p:spPr>
        <p:txBody>
          <a:bodyPr/>
          <a:lstStyle>
            <a:lvl1pPr>
              <a:defRPr sz="1050" spc="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300" normalizeH="0" baseline="0" noProof="0" dirty="0">
                <a:ln>
                  <a:noFill/>
                </a:ln>
                <a:solidFill>
                  <a:prstClr val="black">
                    <a:tint val="75000"/>
                  </a:prstClr>
                </a:solidFill>
                <a:effectLst/>
                <a:uLnTx/>
                <a:uFillTx/>
                <a:latin typeface="Poppins"/>
                <a:ea typeface="+mn-ea"/>
                <a:cs typeface="+mn-cs"/>
              </a:rPr>
              <a:t>PEPSICO CONFIDENTIAL</a:t>
            </a:r>
          </a:p>
        </p:txBody>
      </p:sp>
      <p:pic>
        <p:nvPicPr>
          <p:cNvPr id="23" name="Graphic 22" descr="Line arrow: Counter-clockwise curve outline">
            <a:extLst>
              <a:ext uri="{FF2B5EF4-FFF2-40B4-BE49-F238E27FC236}">
                <a16:creationId xmlns:a16="http://schemas.microsoft.com/office/drawing/2014/main" id="{D8E97780-3B65-22F8-4F7E-0B9C49D23D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709256">
            <a:off x="2436222" y="5191744"/>
            <a:ext cx="677783" cy="714061"/>
          </a:xfrm>
          <a:prstGeom prst="rect">
            <a:avLst/>
          </a:prstGeom>
        </p:spPr>
      </p:pic>
      <p:pic>
        <p:nvPicPr>
          <p:cNvPr id="25" name="Picture 24">
            <a:extLst>
              <a:ext uri="{FF2B5EF4-FFF2-40B4-BE49-F238E27FC236}">
                <a16:creationId xmlns:a16="http://schemas.microsoft.com/office/drawing/2014/main" id="{BE52B89A-7441-6869-06D7-792B7256F067}"/>
              </a:ext>
            </a:extLst>
          </p:cNvPr>
          <p:cNvPicPr>
            <a:picLocks noChangeAspect="1"/>
          </p:cNvPicPr>
          <p:nvPr/>
        </p:nvPicPr>
        <p:blipFill>
          <a:blip r:embed="rId6"/>
          <a:stretch>
            <a:fillRect/>
          </a:stretch>
        </p:blipFill>
        <p:spPr>
          <a:xfrm>
            <a:off x="3218406" y="4940828"/>
            <a:ext cx="1090421" cy="1059330"/>
          </a:xfrm>
          <a:prstGeom prst="rect">
            <a:avLst/>
          </a:prstGeom>
          <a:ln w="38100">
            <a:solidFill>
              <a:schemeClr val="accent4"/>
            </a:solidFill>
          </a:ln>
        </p:spPr>
      </p:pic>
      <p:sp>
        <p:nvSpPr>
          <p:cNvPr id="27" name="TextBox 26">
            <a:extLst>
              <a:ext uri="{FF2B5EF4-FFF2-40B4-BE49-F238E27FC236}">
                <a16:creationId xmlns:a16="http://schemas.microsoft.com/office/drawing/2014/main" id="{7D8EC566-60AB-A3F7-2823-6C0E1C61C358}"/>
              </a:ext>
            </a:extLst>
          </p:cNvPr>
          <p:cNvSpPr txBox="1"/>
          <p:nvPr/>
        </p:nvSpPr>
        <p:spPr>
          <a:xfrm>
            <a:off x="872598" y="4882909"/>
            <a:ext cx="293206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prstClr val="black"/>
              </a:buClr>
              <a:buSzPts val="800"/>
              <a:buFont typeface="Arial"/>
              <a:buNone/>
              <a:tabLst/>
              <a:defRPr/>
            </a:pPr>
            <a:r>
              <a:rPr kumimoji="0" lang="en-US" sz="1800" b="1" i="0" u="none" strike="noStrike" kern="1200" cap="none" spc="0" normalizeH="0" baseline="0" noProof="0" dirty="0">
                <a:ln>
                  <a:noFill/>
                </a:ln>
                <a:solidFill>
                  <a:srgbClr val="4FE2F3"/>
                </a:solidFill>
                <a:effectLst/>
                <a:uLnTx/>
                <a:uFillTx/>
                <a:latin typeface="Poppins SemiBold" pitchFamily="2" charset="77"/>
                <a:ea typeface="Poppins SemiBold"/>
                <a:cs typeface="Poppins SemiBold" pitchFamily="2" charset="77"/>
                <a:sym typeface="Poppins SemiBold"/>
              </a:rPr>
              <a:t>Get started here.</a:t>
            </a:r>
          </a:p>
        </p:txBody>
      </p:sp>
    </p:spTree>
    <p:extLst>
      <p:ext uri="{BB962C8B-B14F-4D97-AF65-F5344CB8AC3E}">
        <p14:creationId xmlns:p14="http://schemas.microsoft.com/office/powerpoint/2010/main" val="3445211268"/>
      </p:ext>
    </p:extLst>
  </p:cSld>
  <p:clrMapOvr>
    <a:masterClrMapping/>
  </p:clrMapOvr>
</p:sld>
</file>

<file path=ppt/theme/theme1.xml><?xml version="1.0" encoding="utf-8"?>
<a:theme xmlns:a="http://schemas.openxmlformats.org/drawingml/2006/main" name="Office Theme">
  <a:themeElements>
    <a:clrScheme name="Pep Tomorrow">
      <a:dk1>
        <a:sysClr val="windowText" lastClr="000000"/>
      </a:dk1>
      <a:lt1>
        <a:sysClr val="window" lastClr="FFFFFF"/>
      </a:lt1>
      <a:dk2>
        <a:srgbClr val="44546A"/>
      </a:dk2>
      <a:lt2>
        <a:srgbClr val="E7E6E6"/>
      </a:lt2>
      <a:accent1>
        <a:srgbClr val="001D90"/>
      </a:accent1>
      <a:accent2>
        <a:srgbClr val="143DCF"/>
      </a:accent2>
      <a:accent3>
        <a:srgbClr val="0065E5"/>
      </a:accent3>
      <a:accent4>
        <a:srgbClr val="4FE2F3"/>
      </a:accent4>
      <a:accent5>
        <a:srgbClr val="8EDB43"/>
      </a:accent5>
      <a:accent6>
        <a:srgbClr val="FFC72C"/>
      </a:accent6>
      <a:hlink>
        <a:srgbClr val="0563C1"/>
      </a:hlink>
      <a:folHlink>
        <a:srgbClr val="954F72"/>
      </a:folHlink>
    </a:clrScheme>
    <a:fontScheme name="Pep Tomorrow">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daStream Professional Template">
  <a:themeElements>
    <a:clrScheme name="SodaStream Professional template">
      <a:dk1>
        <a:sysClr val="windowText" lastClr="000000"/>
      </a:dk1>
      <a:lt1>
        <a:sysClr val="window" lastClr="FFFFFF"/>
      </a:lt1>
      <a:dk2>
        <a:srgbClr val="818285"/>
      </a:dk2>
      <a:lt2>
        <a:srgbClr val="E7E6E6"/>
      </a:lt2>
      <a:accent1>
        <a:srgbClr val="BDBEC0"/>
      </a:accent1>
      <a:accent2>
        <a:srgbClr val="00AEEF"/>
      </a:accent2>
      <a:accent3>
        <a:srgbClr val="FBF1AB"/>
      </a:accent3>
      <a:accent4>
        <a:srgbClr val="D3E090"/>
      </a:accent4>
      <a:accent5>
        <a:srgbClr val="FAA47B"/>
      </a:accent5>
      <a:accent6>
        <a:srgbClr val="EA4B59"/>
      </a:accent6>
      <a:hlink>
        <a:srgbClr val="E7E6E6"/>
      </a:hlink>
      <a:folHlink>
        <a:srgbClr val="92D050"/>
      </a:folHlink>
    </a:clrScheme>
    <a:fontScheme name="SodaStream professional templ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6190</TotalTime>
  <Words>445</Words>
  <Application>Microsoft Office PowerPoint</Application>
  <PresentationFormat>Widescreen</PresentationFormat>
  <Paragraphs>80</Paragraphs>
  <Slides>8</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vt:i4>
      </vt:variant>
    </vt:vector>
  </HeadingPairs>
  <TitlesOfParts>
    <vt:vector size="18" baseType="lpstr">
      <vt:lpstr>Courier New</vt:lpstr>
      <vt:lpstr>Poppins SemiBold</vt:lpstr>
      <vt:lpstr>Poppins</vt:lpstr>
      <vt:lpstr>Avenir Next LT Pro</vt:lpstr>
      <vt:lpstr>Calibri</vt:lpstr>
      <vt:lpstr>Arial</vt:lpstr>
      <vt:lpstr>Helvetica Neue</vt:lpstr>
      <vt:lpstr>Avenir Next LT Pro Demi</vt:lpstr>
      <vt:lpstr>Office Theme</vt:lpstr>
      <vt:lpstr>SodaStream Professional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Gottupulla, Raghudeep {PEP}</dc:creator>
  <cp:lastModifiedBy>Slater, Victoria - Contractor {PBC}</cp:lastModifiedBy>
  <cp:revision>46</cp:revision>
  <dcterms:created xsi:type="dcterms:W3CDTF">2023-02-14T11:11:50Z</dcterms:created>
  <dcterms:modified xsi:type="dcterms:W3CDTF">2023-04-11T23:17:58Z</dcterms:modified>
</cp:coreProperties>
</file>