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7" r:id="rId5"/>
  </p:sldMasterIdLst>
  <p:notesMasterIdLst>
    <p:notesMasterId r:id="rId13"/>
  </p:notesMasterIdLst>
  <p:sldIdLst>
    <p:sldId id="271" r:id="rId6"/>
    <p:sldId id="258" r:id="rId7"/>
    <p:sldId id="2147327098" r:id="rId8"/>
    <p:sldId id="2147327138" r:id="rId9"/>
    <p:sldId id="2147327144" r:id="rId10"/>
    <p:sldId id="2147327117" r:id="rId11"/>
    <p:sldId id="2147327143" r:id="rId12"/>
  </p:sldIdLst>
  <p:sldSz cx="12192000" cy="6858000"/>
  <p:notesSz cx="6858000" cy="9144000"/>
  <p:embeddedFontLst>
    <p:embeddedFont>
      <p:font typeface="Avenir Next LT Pro" panose="020B0504020202020204" pitchFamily="34" charset="0"/>
      <p:regular r:id="rId14"/>
      <p:bold r:id="rId15"/>
      <p:italic r:id="rId16"/>
      <p:boldItalic r:id="rId17"/>
    </p:embeddedFont>
    <p:embeddedFont>
      <p:font typeface="Poppins" panose="00000500000000000000" pitchFamily="2" charset="0"/>
      <p:regular r:id="rId18"/>
      <p:bold r:id="rId19"/>
      <p:italic r:id="rId20"/>
      <p:boldItalic r:id="rId21"/>
    </p:embeddedFont>
    <p:embeddedFont>
      <p:font typeface="Poppins SemiBold" panose="00000700000000000000" pitchFamily="2" charset="0"/>
      <p:regular r:id="rId22"/>
      <p:bold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11" userDrawn="1">
          <p15:clr>
            <a:srgbClr val="A4A3A4"/>
          </p15:clr>
        </p15:guide>
        <p15:guide id="3"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E7A20E-1545-E84C-E707-7128A9A1DEE7}" name="Gerken, Kristina - Contractor {PEP}" initials="GKC{" userId="S::Kristina.Gerken.Contractor@pepsico.com::e41ab20e-2ebe-47c3-8ca3-6fb5a27f6d6d" providerId="AD"/>
  <p188:author id="{EDD56753-4263-BC00-69B1-A6D624622034}" name="Melnicoff, Matt {PEP}" initials="M{" userId="S::matt.melnicoff@pepsico.com::d3616016-b40c-48ec-9f68-9858efa5f361" providerId="AD"/>
  <p188:author id="{1B2EDE99-BDD7-67C3-D121-38CCDA6FB864}" name="Jones, Melissa {PEP}" initials="J{" userId="S::melissa.jones@pepsico.com::76dbaf36-b9c3-4a64-b475-32e5a5a638fe" providerId="AD"/>
  <p188:author id="{EEE190F3-3F56-D4A9-D0D9-9D5040A4E609}" name="Slater, Victoria - Contractor {PEP}" initials="SVC{" userId="S::Victoria.Slater.Contractor@pepsico.com::5f951401-9e5d-4057-9874-b9d577f469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B43"/>
    <a:srgbClr val="0065E5"/>
    <a:srgbClr val="001D90"/>
    <a:srgbClr val="4FE2F3"/>
    <a:srgbClr val="143DCF"/>
    <a:srgbClr val="FFC72C"/>
    <a:srgbClr val="93D500"/>
    <a:srgbClr val="005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DB1AE-43D0-4435-859B-D066254CBDB3}" v="147" dt="2024-05-07T23:44:51.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0353" autoAdjust="0"/>
  </p:normalViewPr>
  <p:slideViewPr>
    <p:cSldViewPr snapToGrid="0">
      <p:cViewPr varScale="1">
        <p:scale>
          <a:sx n="66" d="100"/>
          <a:sy n="66" d="100"/>
        </p:scale>
        <p:origin x="576" y="40"/>
      </p:cViewPr>
      <p:guideLst>
        <p:guide orient="horz" pos="686"/>
        <p:guide pos="211"/>
        <p:guide pos="7469"/>
      </p:guideLst>
    </p:cSldViewPr>
  </p:slideViewPr>
  <p:notesTextViewPr>
    <p:cViewPr>
      <p:scale>
        <a:sx n="3" d="2"/>
        <a:sy n="3" d="2"/>
      </p:scale>
      <p:origin x="0" y="0"/>
    </p:cViewPr>
  </p:notesTextViewPr>
  <p:sorterViewPr>
    <p:cViewPr>
      <p:scale>
        <a:sx n="100" d="100"/>
        <a:sy n="100" d="100"/>
      </p:scale>
      <p:origin x="0" y="-4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E0282-F9C1-461E-B475-6F6928C7C4D1}"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FAA65-4147-47BF-98D1-FD1288EC9B70}" type="slidenum">
              <a:rPr lang="en-US" smtClean="0"/>
              <a:t>‹#›</a:t>
            </a:fld>
            <a:endParaRPr lang="en-US"/>
          </a:p>
        </p:txBody>
      </p:sp>
    </p:spTree>
    <p:extLst>
      <p:ext uri="{BB962C8B-B14F-4D97-AF65-F5344CB8AC3E}">
        <p14:creationId xmlns:p14="http://schemas.microsoft.com/office/powerpoint/2010/main" val="109841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2</a:t>
            </a:fld>
            <a:endParaRPr lang="en-US"/>
          </a:p>
        </p:txBody>
      </p:sp>
    </p:spTree>
    <p:extLst>
      <p:ext uri="{BB962C8B-B14F-4D97-AF65-F5344CB8AC3E}">
        <p14:creationId xmlns:p14="http://schemas.microsoft.com/office/powerpoint/2010/main" val="308445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3</a:t>
            </a:fld>
            <a:endParaRPr lang="en-US"/>
          </a:p>
        </p:txBody>
      </p:sp>
    </p:spTree>
    <p:extLst>
      <p:ext uri="{BB962C8B-B14F-4D97-AF65-F5344CB8AC3E}">
        <p14:creationId xmlns:p14="http://schemas.microsoft.com/office/powerpoint/2010/main" val="36202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56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6</a:t>
            </a:fld>
            <a:endParaRPr lang="en-US"/>
          </a:p>
        </p:txBody>
      </p:sp>
    </p:spTree>
    <p:extLst>
      <p:ext uri="{BB962C8B-B14F-4D97-AF65-F5344CB8AC3E}">
        <p14:creationId xmlns:p14="http://schemas.microsoft.com/office/powerpoint/2010/main" val="583310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7</a:t>
            </a:fld>
            <a:endParaRPr lang="en-US"/>
          </a:p>
        </p:txBody>
      </p:sp>
    </p:spTree>
    <p:extLst>
      <p:ext uri="{BB962C8B-B14F-4D97-AF65-F5344CB8AC3E}">
        <p14:creationId xmlns:p14="http://schemas.microsoft.com/office/powerpoint/2010/main" val="1019543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53910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08258"/>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69605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0209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425675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2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98519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dirty="0"/>
              <a:t>Thank you!</a:t>
            </a:r>
          </a:p>
        </p:txBody>
      </p:sp>
    </p:spTree>
    <p:extLst>
      <p:ext uri="{BB962C8B-B14F-4D97-AF65-F5344CB8AC3E}">
        <p14:creationId xmlns:p14="http://schemas.microsoft.com/office/powerpoint/2010/main" val="114018866"/>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2239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5331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6120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219670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81062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07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43428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4397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353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61764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7639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345547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23828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194940" y="127001"/>
            <a:ext cx="3802120" cy="1093018"/>
          </a:xfrm>
          <a:prstGeom prst="rect">
            <a:avLst/>
          </a:prstGeom>
        </p:spPr>
      </p:pic>
      <p:sp>
        <p:nvSpPr>
          <p:cNvPr id="10" name="Text Placeholder 9">
            <a:extLst>
              <a:ext uri="{FF2B5EF4-FFF2-40B4-BE49-F238E27FC236}">
                <a16:creationId xmlns:a16="http://schemas.microsoft.com/office/drawing/2014/main" id="{6D6C41C7-97E5-4EEA-8F2D-741738D24997}"/>
              </a:ext>
            </a:extLst>
          </p:cNvPr>
          <p:cNvSpPr>
            <a:spLocks noGrp="1"/>
          </p:cNvSpPr>
          <p:nvPr>
            <p:ph type="body" sz="quarter" idx="10" hasCustomPrompt="1"/>
          </p:nvPr>
        </p:nvSpPr>
        <p:spPr>
          <a:xfrm>
            <a:off x="1727200" y="1600200"/>
            <a:ext cx="8737600" cy="660400"/>
          </a:xfrm>
          <a:prstGeom prst="rect">
            <a:avLst/>
          </a:prstGeom>
        </p:spPr>
        <p:txBody>
          <a:bodyPr lIns="0" tIns="0" rIns="0" bIns="0" anchor="ctr"/>
          <a:lstStyle>
            <a:lvl1pPr marL="0" indent="0" algn="ctr">
              <a:buNone/>
              <a:defRPr sz="3600" spc="200">
                <a:solidFill>
                  <a:schemeClr val="accent2"/>
                </a:solidFill>
                <a:latin typeface="+mj-lt"/>
              </a:defRPr>
            </a:lvl1pPr>
          </a:lstStyle>
          <a:p>
            <a:pPr lvl="0"/>
            <a:r>
              <a:rPr lang="en-US"/>
              <a:t>ADD YOUR TEXT HERE</a:t>
            </a:r>
            <a:endParaRPr lang="en-IN"/>
          </a:p>
        </p:txBody>
      </p:sp>
      <p:sp>
        <p:nvSpPr>
          <p:cNvPr id="11" name="Text Placeholder 9">
            <a:extLst>
              <a:ext uri="{FF2B5EF4-FFF2-40B4-BE49-F238E27FC236}">
                <a16:creationId xmlns:a16="http://schemas.microsoft.com/office/drawing/2014/main" id="{4DAC29FD-7DFF-4A79-98A3-E7B0B00F5920}"/>
              </a:ext>
            </a:extLst>
          </p:cNvPr>
          <p:cNvSpPr>
            <a:spLocks noGrp="1"/>
          </p:cNvSpPr>
          <p:nvPr>
            <p:ph type="body" sz="quarter" idx="11" hasCustomPrompt="1"/>
          </p:nvPr>
        </p:nvSpPr>
        <p:spPr>
          <a:xfrm>
            <a:off x="1727200" y="2323363"/>
            <a:ext cx="8737600" cy="660400"/>
          </a:xfrm>
          <a:prstGeom prst="rect">
            <a:avLst/>
          </a:prstGeom>
        </p:spPr>
        <p:txBody>
          <a:bodyPr lIns="0" tIns="0" rIns="0" bIns="0" anchor="ctr"/>
          <a:lstStyle>
            <a:lvl1pPr marL="0" indent="0" algn="ctr">
              <a:buNone/>
              <a:defRPr sz="1333" b="1">
                <a:solidFill>
                  <a:schemeClr val="accent2"/>
                </a:solidFill>
                <a:latin typeface="+mn-lt"/>
              </a:defRPr>
            </a:lvl1pPr>
          </a:lstStyle>
          <a:p>
            <a:pPr lvl="0"/>
            <a:r>
              <a:rPr lang="en-US"/>
              <a:t>Your Subtext Goes here</a:t>
            </a:r>
            <a:endParaRPr lang="en-IN"/>
          </a:p>
        </p:txBody>
      </p:sp>
      <p:pic>
        <p:nvPicPr>
          <p:cNvPr id="12" name="Picture 11" descr="A picture containing text, kitchen appliance&#10;&#10;Description automatically generated">
            <a:extLst>
              <a:ext uri="{FF2B5EF4-FFF2-40B4-BE49-F238E27FC236}">
                <a16:creationId xmlns:a16="http://schemas.microsoft.com/office/drawing/2014/main" id="{7817C22B-CBE0-48D5-B9AE-063418AE9BF0}"/>
              </a:ext>
            </a:extLst>
          </p:cNvPr>
          <p:cNvPicPr>
            <a:picLocks noChangeAspect="1"/>
          </p:cNvPicPr>
          <p:nvPr userDrawn="1"/>
        </p:nvPicPr>
        <p:blipFill rotWithShape="1">
          <a:blip r:embed="rId4"/>
          <a:srcRect b="27329"/>
          <a:stretch/>
        </p:blipFill>
        <p:spPr>
          <a:xfrm>
            <a:off x="4452880" y="2953284"/>
            <a:ext cx="3286240" cy="390471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cxnSp>
        <p:nvCxnSpPr>
          <p:cNvPr id="15" name="Straight Connector 14">
            <a:extLst>
              <a:ext uri="{FF2B5EF4-FFF2-40B4-BE49-F238E27FC236}">
                <a16:creationId xmlns:a16="http://schemas.microsoft.com/office/drawing/2014/main" id="{E420E3F1-D203-449B-B4CE-FD1432C6EF66}"/>
              </a:ext>
            </a:extLst>
          </p:cNvPr>
          <p:cNvCxnSpPr>
            <a:cxnSpLocks/>
          </p:cNvCxnSpPr>
          <p:nvPr userDrawn="1"/>
        </p:nvCxnSpPr>
        <p:spPr>
          <a:xfrm>
            <a:off x="1066800" y="2297963"/>
            <a:ext cx="10058401"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97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3097541636"/>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560452" y="130067"/>
            <a:ext cx="3071095" cy="882866"/>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3040472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605"/>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10358257" y="142875"/>
            <a:ext cx="1833743" cy="52715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20586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31450" y="7962"/>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5287541" y="-3039651"/>
            <a:ext cx="12192000" cy="673155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3"/>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08380" y="2718949"/>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17407"/>
            <a:ext cx="1190625"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grpSp>
        <p:nvGrpSpPr>
          <p:cNvPr id="3" name="Group 2">
            <a:extLst>
              <a:ext uri="{FF2B5EF4-FFF2-40B4-BE49-F238E27FC236}">
                <a16:creationId xmlns:a16="http://schemas.microsoft.com/office/drawing/2014/main" id="{CA6CA2F5-CF9C-4F92-8F46-EFC73A160007}"/>
              </a:ext>
            </a:extLst>
          </p:cNvPr>
          <p:cNvGrpSpPr/>
          <p:nvPr userDrawn="1"/>
        </p:nvGrpSpPr>
        <p:grpSpPr>
          <a:xfrm>
            <a:off x="8007409" y="649480"/>
            <a:ext cx="3801423" cy="5717137"/>
            <a:chOff x="7785419" y="452462"/>
            <a:chExt cx="4023413" cy="6071901"/>
          </a:xfrm>
        </p:grpSpPr>
        <p:pic>
          <p:nvPicPr>
            <p:cNvPr id="20" name="Picture 19" descr="A picture containing nature, rain&#10;&#10;Description automatically generated">
              <a:extLst>
                <a:ext uri="{FF2B5EF4-FFF2-40B4-BE49-F238E27FC236}">
                  <a16:creationId xmlns:a16="http://schemas.microsoft.com/office/drawing/2014/main" id="{61E12821-F711-44E1-9D54-02CE6A82AA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7785419" y="1756909"/>
              <a:ext cx="1554413" cy="1391367"/>
            </a:xfrm>
            <a:prstGeom prst="rect">
              <a:avLst/>
            </a:prstGeom>
          </p:spPr>
        </p:pic>
        <p:pic>
          <p:nvPicPr>
            <p:cNvPr id="21" name="Picture 20">
              <a:extLst>
                <a:ext uri="{FF2B5EF4-FFF2-40B4-BE49-F238E27FC236}">
                  <a16:creationId xmlns:a16="http://schemas.microsoft.com/office/drawing/2014/main" id="{FC1A106B-F95E-4286-B179-7F0B47031F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7819845" y="2805345"/>
              <a:ext cx="1449776" cy="1449776"/>
            </a:xfrm>
            <a:prstGeom prst="rect">
              <a:avLst/>
            </a:prstGeom>
          </p:spPr>
        </p:pic>
        <p:pic>
          <p:nvPicPr>
            <p:cNvPr id="28" name="Picture 27" descr="A picture containing sushi, orange&#10;&#10;Description automatically generated">
              <a:extLst>
                <a:ext uri="{FF2B5EF4-FFF2-40B4-BE49-F238E27FC236}">
                  <a16:creationId xmlns:a16="http://schemas.microsoft.com/office/drawing/2014/main" id="{4485B8CF-99BD-4D8D-BBBE-9446A141CB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9217843" y="5192466"/>
              <a:ext cx="1449776" cy="1331897"/>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10364663" y="2497988"/>
              <a:ext cx="1386717" cy="1386717"/>
            </a:xfrm>
            <a:prstGeom prst="rect">
              <a:avLst/>
            </a:prstGeom>
          </p:spPr>
        </p:pic>
        <p:pic>
          <p:nvPicPr>
            <p:cNvPr id="30" name="Picture 29" descr="A plate of lemons&#10;&#10;Description automatically generated with low confidence">
              <a:extLst>
                <a:ext uri="{FF2B5EF4-FFF2-40B4-BE49-F238E27FC236}">
                  <a16:creationId xmlns:a16="http://schemas.microsoft.com/office/drawing/2014/main" id="{08DF0ADB-6DD8-4DB1-BCFE-065EFA88B9F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7802800" y="3975665"/>
              <a:ext cx="1386717" cy="1386717"/>
            </a:xfrm>
            <a:prstGeom prst="rect">
              <a:avLst/>
            </a:prstGeom>
          </p:spPr>
        </p:pic>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0311" y="4887404"/>
              <a:ext cx="1565789" cy="1565789"/>
            </a:xfrm>
            <a:prstGeom prst="rect">
              <a:avLst/>
            </a:prstGeom>
          </p:spPr>
        </p:pic>
        <p:pic>
          <p:nvPicPr>
            <p:cNvPr id="32" name="Picture 31" descr="A picture containing nature, rain&#10;&#10;Description automatically generated">
              <a:extLst>
                <a:ext uri="{FF2B5EF4-FFF2-40B4-BE49-F238E27FC236}">
                  <a16:creationId xmlns:a16="http://schemas.microsoft.com/office/drawing/2014/main" id="{9189A3A1-272F-41AE-B941-AE019BF7FC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10129850" y="4887404"/>
              <a:ext cx="1554413" cy="1391367"/>
            </a:xfrm>
            <a:prstGeom prst="rect">
              <a:avLst/>
            </a:prstGeom>
          </p:spPr>
        </p:pic>
        <p:pic>
          <p:nvPicPr>
            <p:cNvPr id="33" name="Picture 32">
              <a:extLst>
                <a:ext uri="{FF2B5EF4-FFF2-40B4-BE49-F238E27FC236}">
                  <a16:creationId xmlns:a16="http://schemas.microsoft.com/office/drawing/2014/main" id="{63CEDDB8-068A-4D1C-BEF4-489C9F371D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10359056" y="3625584"/>
              <a:ext cx="1449776" cy="1449776"/>
            </a:xfrm>
            <a:prstGeom prst="rect">
              <a:avLst/>
            </a:prstGeom>
          </p:spPr>
        </p:pic>
        <p:pic>
          <p:nvPicPr>
            <p:cNvPr id="35" name="Picture 34">
              <a:extLst>
                <a:ext uri="{FF2B5EF4-FFF2-40B4-BE49-F238E27FC236}">
                  <a16:creationId xmlns:a16="http://schemas.microsoft.com/office/drawing/2014/main" id="{3CA38693-C617-4CB8-8285-FD6472A2F87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758262">
              <a:off x="9892780" y="539205"/>
              <a:ext cx="1565789" cy="1565789"/>
            </a:xfrm>
            <a:prstGeom prst="rect">
              <a:avLst/>
            </a:prstGeom>
          </p:spPr>
        </p:pic>
        <p:pic>
          <p:nvPicPr>
            <p:cNvPr id="36" name="Picture 35" descr="A plate of lemons&#10;&#10;Description automatically generated with low confidence">
              <a:extLst>
                <a:ext uri="{FF2B5EF4-FFF2-40B4-BE49-F238E27FC236}">
                  <a16:creationId xmlns:a16="http://schemas.microsoft.com/office/drawing/2014/main" id="{CBD95879-EAAE-477A-80ED-4EE6885094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627908">
              <a:off x="8277893" y="635673"/>
              <a:ext cx="1386717" cy="1386717"/>
            </a:xfrm>
            <a:prstGeom prst="rect">
              <a:avLst/>
            </a:prstGeom>
          </p:spPr>
        </p:pic>
        <p:pic>
          <p:nvPicPr>
            <p:cNvPr id="37" name="Picture 36">
              <a:extLst>
                <a:ext uri="{FF2B5EF4-FFF2-40B4-BE49-F238E27FC236}">
                  <a16:creationId xmlns:a16="http://schemas.microsoft.com/office/drawing/2014/main" id="{B56A3E6F-E2A0-4077-AC00-60212BFECC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338035">
              <a:off x="9118189" y="452462"/>
              <a:ext cx="1449776" cy="1449776"/>
            </a:xfrm>
            <a:prstGeom prst="rect">
              <a:avLst/>
            </a:prstGeom>
          </p:spPr>
        </p:pic>
        <p:pic>
          <p:nvPicPr>
            <p:cNvPr id="34" name="Picture 33" descr="A picture containing sushi, orange&#10;&#10;Description automatically generated">
              <a:extLst>
                <a:ext uri="{FF2B5EF4-FFF2-40B4-BE49-F238E27FC236}">
                  <a16:creationId xmlns:a16="http://schemas.microsoft.com/office/drawing/2014/main" id="{4804CB5B-1C95-487C-ADA7-B4E0B97B73B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10434997" y="1551373"/>
              <a:ext cx="1313719" cy="1206903"/>
            </a:xfrm>
            <a:prstGeom prst="rect">
              <a:avLst/>
            </a:prstGeom>
          </p:spPr>
        </p:pic>
      </p:grpSp>
      <p:pic>
        <p:nvPicPr>
          <p:cNvPr id="19" name="Picture 15">
            <a:extLst>
              <a:ext uri="{FF2B5EF4-FFF2-40B4-BE49-F238E27FC236}">
                <a16:creationId xmlns:a16="http://schemas.microsoft.com/office/drawing/2014/main" id="{C32C2A12-C0EA-4ECB-8A85-0C3C9DD4ECB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78375" y="1879313"/>
            <a:ext cx="1354522"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8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1480800" cy="730728"/>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cxnSp>
        <p:nvCxnSpPr>
          <p:cNvPr id="5" name="Straight Connector 4">
            <a:extLst>
              <a:ext uri="{FF2B5EF4-FFF2-40B4-BE49-F238E27FC236}">
                <a16:creationId xmlns:a16="http://schemas.microsoft.com/office/drawing/2014/main" id="{B693222A-C2BA-4051-914E-3F30CF7B2E4A}"/>
              </a:ext>
            </a:extLst>
          </p:cNvPr>
          <p:cNvCxnSpPr>
            <a:cxnSpLocks/>
          </p:cNvCxnSpPr>
          <p:nvPr userDrawn="1"/>
        </p:nvCxnSpPr>
        <p:spPr>
          <a:xfrm>
            <a:off x="355600" y="1041400"/>
            <a:ext cx="11480800"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23">
            <a:extLst>
              <a:ext uri="{FF2B5EF4-FFF2-40B4-BE49-F238E27FC236}">
                <a16:creationId xmlns:a16="http://schemas.microsoft.com/office/drawing/2014/main" id="{E2DE98D9-692D-4D5A-B7EE-0941234497C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E2DFF185-2E58-4E88-AF12-33A8B26E27BC}"/>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376921594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0" name="Slide Number Placeholder 23">
            <a:extLst>
              <a:ext uri="{FF2B5EF4-FFF2-40B4-BE49-F238E27FC236}">
                <a16:creationId xmlns:a16="http://schemas.microsoft.com/office/drawing/2014/main" id="{2AC58960-0761-4A7A-8796-B074C0FFB303}"/>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C652C831-46C9-4F25-9DF3-68DD7678E951}"/>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2" name="Text Placeholder 3">
            <a:extLst>
              <a:ext uri="{FF2B5EF4-FFF2-40B4-BE49-F238E27FC236}">
                <a16:creationId xmlns:a16="http://schemas.microsoft.com/office/drawing/2014/main" id="{0619420D-D240-4D48-A787-FE65242586B9}"/>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43614540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97C14FDE-0172-4447-99CE-0A57E5741A5C}"/>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0D227435-919D-4214-8017-853015C64389}"/>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F0728C0F-1C0B-473B-9953-44DDD1A5ECFE}"/>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519158799"/>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121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E773DDD8-AD5A-4182-AF5B-3C9EFE8E82E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62677DCA-9481-4543-A4A8-A1630BEBE0B5}"/>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038D0908-609A-43C5-A417-55F691B26CFD}"/>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346791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2"/>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EA41A157-0EA6-47B6-BE48-684AACC88210}"/>
              </a:ext>
            </a:extLst>
          </p:cNvPr>
          <p:cNvSpPr/>
          <p:nvPr userDrawn="1"/>
        </p:nvSpPr>
        <p:spPr>
          <a:xfrm>
            <a:off x="0" y="5368413"/>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4" name="Text Placeholder 3">
            <a:extLst>
              <a:ext uri="{FF2B5EF4-FFF2-40B4-BE49-F238E27FC236}">
                <a16:creationId xmlns:a16="http://schemas.microsoft.com/office/drawing/2014/main" id="{B1E857BA-BC5C-4BDE-ADD1-B5C6F051FDF3}"/>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91472109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77372" y="2108200"/>
            <a:ext cx="5283200" cy="867289"/>
          </a:xfrm>
          <a:prstGeom prst="rect">
            <a:avLst/>
          </a:prstGeom>
        </p:spPr>
        <p:txBody>
          <a:bodyPr lIns="0" rIns="0" anchor="ctr"/>
          <a:lstStyle>
            <a:lvl1pPr marL="0" indent="0" algn="l">
              <a:buNone/>
              <a:defRPr lang="en-IN" sz="2667" spc="200" dirty="0">
                <a:solidFill>
                  <a:schemeClr val="tx2"/>
                </a:solidFill>
                <a:latin typeface="+mj-lt"/>
              </a:defRPr>
            </a:lvl1pPr>
          </a:lstStyle>
          <a:p>
            <a:pPr lvl="0"/>
            <a:r>
              <a:rPr lang="en-US"/>
              <a:t>ADD YOUR TEXT HERE</a:t>
            </a:r>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07324"/>
            <a:ext cx="1168400" cy="119007"/>
          </a:xfrm>
          <a:prstGeom prst="rect">
            <a:avLst/>
          </a:prstGeom>
        </p:spPr>
        <p:txBody>
          <a:bodyPr wrap="square" lIns="0" tIns="0" rIns="0" bIns="0" rtlCol="0" anchor="ctr">
            <a:spAutoFit/>
          </a:bodyPr>
          <a:lstStyle/>
          <a:p>
            <a:pPr algn="ctr">
              <a:lnSpc>
                <a:spcPts val="1040"/>
              </a:lnSpc>
            </a:pPr>
            <a:r>
              <a:rPr lang="en-US" sz="800" spc="200">
                <a:solidFill>
                  <a:schemeClr val="tx2"/>
                </a:solidFill>
                <a:latin typeface="+mj-lt"/>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1833981" y="6546333"/>
            <a:ext cx="304800" cy="241987"/>
          </a:xfrm>
          <a:prstGeom prst="rect">
            <a:avLst/>
          </a:prstGeom>
        </p:spPr>
        <p:txBody>
          <a:bodyPr anchor="ctr"/>
          <a:lstStyle>
            <a:lvl1pPr algn="ctr">
              <a:defRPr sz="800">
                <a:solidFill>
                  <a:schemeClr val="tx2"/>
                </a:solidFill>
                <a:latin typeface="+mj-lt"/>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srcRect t="21728" b="34815"/>
          <a:stretch/>
        </p:blipFill>
        <p:spPr>
          <a:xfrm>
            <a:off x="304800" y="149691"/>
            <a:ext cx="1609245" cy="462619"/>
          </a:xfrm>
          <a:prstGeom prst="rect">
            <a:avLst/>
          </a:prstGeom>
        </p:spPr>
      </p:pic>
      <p:sp>
        <p:nvSpPr>
          <p:cNvPr id="4" name="Picture Placeholder 3">
            <a:extLst>
              <a:ext uri="{FF2B5EF4-FFF2-40B4-BE49-F238E27FC236}">
                <a16:creationId xmlns:a16="http://schemas.microsoft.com/office/drawing/2014/main" id="{5B8E4B04-9AC1-410C-927F-125B2D12D1B3}"/>
              </a:ext>
            </a:extLst>
          </p:cNvPr>
          <p:cNvSpPr>
            <a:spLocks noGrp="1"/>
          </p:cNvSpPr>
          <p:nvPr>
            <p:ph type="pic" sz="quarter" idx="13"/>
          </p:nvPr>
        </p:nvSpPr>
        <p:spPr>
          <a:xfrm>
            <a:off x="6096000" y="482600"/>
            <a:ext cx="2692400" cy="2743200"/>
          </a:xfrm>
          <a:prstGeom prst="rect">
            <a:avLst/>
          </a:prstGeom>
        </p:spPr>
        <p:txBody>
          <a:bodyPr anchor="ctr"/>
          <a:lstStyle>
            <a:lvl1pPr marL="0" indent="0" algn="ctr">
              <a:buNone/>
              <a:defRPr b="0">
                <a:latin typeface="+mj-lt"/>
              </a:defRPr>
            </a:lvl1pPr>
          </a:lstStyle>
          <a:p>
            <a:endParaRPr lang="en-IN"/>
          </a:p>
        </p:txBody>
      </p:sp>
      <p:sp>
        <p:nvSpPr>
          <p:cNvPr id="12" name="Picture Placeholder 3">
            <a:extLst>
              <a:ext uri="{FF2B5EF4-FFF2-40B4-BE49-F238E27FC236}">
                <a16:creationId xmlns:a16="http://schemas.microsoft.com/office/drawing/2014/main" id="{ED2CD378-3C99-43E2-8607-A398F67A042A}"/>
              </a:ext>
            </a:extLst>
          </p:cNvPr>
          <p:cNvSpPr>
            <a:spLocks noGrp="1"/>
          </p:cNvSpPr>
          <p:nvPr>
            <p:ph type="pic" sz="quarter" idx="14"/>
          </p:nvPr>
        </p:nvSpPr>
        <p:spPr>
          <a:xfrm>
            <a:off x="9141581" y="487680"/>
            <a:ext cx="2692400" cy="5938520"/>
          </a:xfrm>
          <a:prstGeom prst="rect">
            <a:avLst/>
          </a:prstGeom>
        </p:spPr>
        <p:txBody>
          <a:bodyPr anchor="ctr"/>
          <a:lstStyle>
            <a:lvl1pPr marL="0" indent="0" algn="ctr">
              <a:buNone/>
              <a:defRPr b="0">
                <a:latin typeface="+mj-lt"/>
              </a:defRPr>
            </a:lvl1pPr>
          </a:lstStyle>
          <a:p>
            <a:endParaRPr lang="en-IN"/>
          </a:p>
        </p:txBody>
      </p:sp>
      <p:sp>
        <p:nvSpPr>
          <p:cNvPr id="13" name="Picture Placeholder 3">
            <a:extLst>
              <a:ext uri="{FF2B5EF4-FFF2-40B4-BE49-F238E27FC236}">
                <a16:creationId xmlns:a16="http://schemas.microsoft.com/office/drawing/2014/main" id="{18DCF0EA-6193-4516-B5B8-E09AA3DBDA6E}"/>
              </a:ext>
            </a:extLst>
          </p:cNvPr>
          <p:cNvSpPr>
            <a:spLocks noGrp="1"/>
          </p:cNvSpPr>
          <p:nvPr>
            <p:ph type="pic" sz="quarter" idx="15"/>
          </p:nvPr>
        </p:nvSpPr>
        <p:spPr>
          <a:xfrm>
            <a:off x="6096000" y="3530600"/>
            <a:ext cx="2692400" cy="2895600"/>
          </a:xfrm>
          <a:prstGeom prst="rect">
            <a:avLst/>
          </a:prstGeom>
        </p:spPr>
        <p:txBody>
          <a:bodyPr anchor="ctr"/>
          <a:lstStyle>
            <a:lvl1pPr marL="0" indent="0" algn="ctr">
              <a:buNone/>
              <a:defRPr b="0">
                <a:latin typeface="+mj-lt"/>
              </a:defRPr>
            </a:lvl1pPr>
          </a:lstStyle>
          <a:p>
            <a:endParaRPr lang="en-IN"/>
          </a:p>
        </p:txBody>
      </p:sp>
    </p:spTree>
    <p:extLst>
      <p:ext uri="{BB962C8B-B14F-4D97-AF65-F5344CB8AC3E}">
        <p14:creationId xmlns:p14="http://schemas.microsoft.com/office/powerpoint/2010/main" val="355669250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stainable Slide">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CA6CA334-2E79-4D6C-93DE-AB825092AF8B}"/>
              </a:ext>
            </a:extLst>
          </p:cNvPr>
          <p:cNvPicPr>
            <a:picLocks noChangeAspect="1"/>
          </p:cNvPicPr>
          <p:nvPr userDrawn="1"/>
        </p:nvPicPr>
        <p:blipFill rotWithShape="1">
          <a:blip r:embed="rId2"/>
          <a:srcRect l="13277" r="1327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DED9FD-DED4-44D4-9CED-17EE9E89AB7F}"/>
              </a:ext>
            </a:extLst>
          </p:cNvPr>
          <p:cNvSpPr/>
          <p:nvPr userDrawn="1"/>
        </p:nvSpPr>
        <p:spPr>
          <a:xfrm>
            <a:off x="0" y="0"/>
            <a:ext cx="12192000" cy="6858000"/>
          </a:xfrm>
          <a:prstGeom prst="rect">
            <a:avLst/>
          </a:prstGeom>
          <a:gradFill flip="none" rotWithShape="1">
            <a:gsLst>
              <a:gs pos="52387">
                <a:srgbClr val="E7E6E6">
                  <a:alpha val="60000"/>
                </a:srgbClr>
              </a:gs>
              <a:gs pos="27000">
                <a:schemeClr val="bg2"/>
              </a:gs>
              <a:gs pos="80000">
                <a:schemeClr val="bg2">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 name="Text Placeholder 9">
            <a:extLst>
              <a:ext uri="{FF2B5EF4-FFF2-40B4-BE49-F238E27FC236}">
                <a16:creationId xmlns:a16="http://schemas.microsoft.com/office/drawing/2014/main" id="{D73CDD90-CEDE-44EB-9B6E-EDB1D020EC9E}"/>
              </a:ext>
            </a:extLst>
          </p:cNvPr>
          <p:cNvSpPr>
            <a:spLocks noGrp="1"/>
          </p:cNvSpPr>
          <p:nvPr>
            <p:ph type="body" sz="quarter" idx="10" hasCustomPrompt="1"/>
          </p:nvPr>
        </p:nvSpPr>
        <p:spPr>
          <a:xfrm>
            <a:off x="355600" y="244952"/>
            <a:ext cx="11531601" cy="796449"/>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pic>
        <p:nvPicPr>
          <p:cNvPr id="7" name="Picture 6" descr="A picture containing text&#10;&#10;Description automatically generated">
            <a:extLst>
              <a:ext uri="{FF2B5EF4-FFF2-40B4-BE49-F238E27FC236}">
                <a16:creationId xmlns:a16="http://schemas.microsoft.com/office/drawing/2014/main" id="{468E02EC-005F-4BE4-B2CC-F2B3949371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0275" y="6324600"/>
            <a:ext cx="1691116" cy="385125"/>
          </a:xfrm>
          <a:prstGeom prst="rect">
            <a:avLst/>
          </a:prstGeom>
        </p:spPr>
      </p:pic>
    </p:spTree>
    <p:extLst>
      <p:ext uri="{BB962C8B-B14F-4D97-AF65-F5344CB8AC3E}">
        <p14:creationId xmlns:p14="http://schemas.microsoft.com/office/powerpoint/2010/main" val="3258104345"/>
      </p:ext>
    </p:extLst>
  </p:cSld>
  <p:clrMapOvr>
    <a:masterClrMapping/>
  </p:clrMapOvr>
  <p:extLst>
    <p:ext uri="{DCECCB84-F9BA-43D5-87BE-67443E8EF086}">
      <p15:sldGuideLst xmlns:p15="http://schemas.microsoft.com/office/powerpoint/2012/main">
        <p15:guide id="1" pos="11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938622431"/>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slide- 2">
    <p:spTree>
      <p:nvGrpSpPr>
        <p:cNvPr id="1" name=""/>
        <p:cNvGrpSpPr/>
        <p:nvPr/>
      </p:nvGrpSpPr>
      <p:grpSpPr>
        <a:xfrm>
          <a:off x="0" y="0"/>
          <a:ext cx="0" cy="0"/>
          <a:chOff x="0" y="0"/>
          <a:chExt cx="0" cy="0"/>
        </a:xfrm>
      </p:grpSpPr>
      <p:pic>
        <p:nvPicPr>
          <p:cNvPr id="9" name="Picture 8" descr="A picture containing nature, white, night sky&#10;&#10;Description automatically generated">
            <a:extLst>
              <a:ext uri="{FF2B5EF4-FFF2-40B4-BE49-F238E27FC236}">
                <a16:creationId xmlns:a16="http://schemas.microsoft.com/office/drawing/2014/main" id="{502B50D5-0403-4852-A918-5DEE20B48BB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29152" y="905653"/>
            <a:ext cx="12192000" cy="5930785"/>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0363201" cy="867289"/>
          </a:xfrm>
          <a:prstGeom prst="rect">
            <a:avLst/>
          </a:prstGeom>
        </p:spPr>
        <p:txBody>
          <a:bodyPr lIns="0" rIns="0" anchor="ctr"/>
          <a:lstStyle>
            <a:lvl1pPr marL="0" indent="0" algn="l">
              <a:buNone/>
              <a:defRPr lang="en-IN" sz="2400" dirty="0">
                <a:solidFill>
                  <a:schemeClr val="tx2"/>
                </a:solidFill>
                <a:latin typeface="+mj-lt"/>
              </a:defRPr>
            </a:lvl1pPr>
          </a:lstStyle>
          <a:p>
            <a:pPr lvl="0"/>
            <a:r>
              <a:rPr lang="en-US"/>
              <a:t>ADD YOUR TEXT HERE</a:t>
            </a:r>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0" y="1310322"/>
            <a:ext cx="103632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11" name="Picture 2">
            <a:extLst>
              <a:ext uri="{FF2B5EF4-FFF2-40B4-BE49-F238E27FC236}">
                <a16:creationId xmlns:a16="http://schemas.microsoft.com/office/drawing/2014/main" id="{E1C1E7F5-9465-4377-B3FC-76EFE8879DFF}"/>
              </a:ext>
            </a:extLst>
          </p:cNvPr>
          <p:cNvPicPr>
            <a:picLocks noChangeAspect="1"/>
          </p:cNvPicPr>
          <p:nvPr userDrawn="1"/>
        </p:nvPicPr>
        <p:blipFill rotWithShape="1">
          <a:blip r:embed="rId3"/>
          <a:srcRect r="62143"/>
          <a:stretch/>
        </p:blipFill>
        <p:spPr>
          <a:xfrm>
            <a:off x="10678134" y="2992351"/>
            <a:ext cx="1513866" cy="3998872"/>
          </a:xfrm>
          <a:prstGeom prst="rect">
            <a:avLst/>
          </a:prstGeom>
        </p:spPr>
      </p:pic>
      <p:pic>
        <p:nvPicPr>
          <p:cNvPr id="12" name="Picture 3">
            <a:extLst>
              <a:ext uri="{FF2B5EF4-FFF2-40B4-BE49-F238E27FC236}">
                <a16:creationId xmlns:a16="http://schemas.microsoft.com/office/drawing/2014/main" id="{0BF1BF52-2682-4468-80DA-B9FE2F895E85}"/>
              </a:ext>
            </a:extLst>
          </p:cNvPr>
          <p:cNvPicPr>
            <a:picLocks noChangeAspect="1"/>
          </p:cNvPicPr>
          <p:nvPr userDrawn="1"/>
        </p:nvPicPr>
        <p:blipFill rotWithShape="1">
          <a:blip r:embed="rId4"/>
          <a:srcRect r="55085"/>
          <a:stretch/>
        </p:blipFill>
        <p:spPr>
          <a:xfrm>
            <a:off x="10452045" y="-312501"/>
            <a:ext cx="1739955" cy="3873901"/>
          </a:xfrm>
          <a:prstGeom prst="rect">
            <a:avLst/>
          </a:prstGeom>
        </p:spPr>
      </p:pic>
      <p:sp>
        <p:nvSpPr>
          <p:cNvPr id="10" name="Slide Number Placeholder 23">
            <a:extLst>
              <a:ext uri="{FF2B5EF4-FFF2-40B4-BE49-F238E27FC236}">
                <a16:creationId xmlns:a16="http://schemas.microsoft.com/office/drawing/2014/main" id="{27B8243F-85CB-4753-8DD7-BE1E1B2C0D40}"/>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4" name="Picture 3">
            <a:extLst>
              <a:ext uri="{FF2B5EF4-FFF2-40B4-BE49-F238E27FC236}">
                <a16:creationId xmlns:a16="http://schemas.microsoft.com/office/drawing/2014/main" id="{DCE09F1F-DF3C-4749-B694-8F2324E6870F}"/>
              </a:ext>
            </a:extLst>
          </p:cNvPr>
          <p:cNvPicPr>
            <a:picLocks noChangeAspect="1"/>
          </p:cNvPicPr>
          <p:nvPr userDrawn="1"/>
        </p:nvPicPr>
        <p:blipFill rotWithShape="1">
          <a:blip r:embed="rId5">
            <a:grayscl/>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2628240683"/>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16810-5DD0-4311-8A76-26216C252738}"/>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34519DE1-6660-44C2-9B8B-16E706858B05}"/>
              </a:ext>
            </a:extLst>
          </p:cNvPr>
          <p:cNvPicPr>
            <a:picLocks noChangeAspect="1"/>
          </p:cNvPicPr>
          <p:nvPr userDrawn="1"/>
        </p:nvPicPr>
        <p:blipFill rotWithShape="1">
          <a:blip r:embed="rId2"/>
          <a:srcRect b="5066"/>
          <a:stretch/>
        </p:blipFill>
        <p:spPr>
          <a:xfrm>
            <a:off x="1371600" y="215976"/>
            <a:ext cx="10820400" cy="6642024"/>
          </a:xfrm>
          <a:prstGeom prst="rect">
            <a:avLst/>
          </a:prstGeom>
        </p:spPr>
      </p:pic>
      <p:sp>
        <p:nvSpPr>
          <p:cNvPr id="5" name="Text Placeholder 9">
            <a:extLst>
              <a:ext uri="{FF2B5EF4-FFF2-40B4-BE49-F238E27FC236}">
                <a16:creationId xmlns:a16="http://schemas.microsoft.com/office/drawing/2014/main" id="{9A2BFD2D-0E6C-436B-889D-E3C3A765BBF6}"/>
              </a:ext>
            </a:extLst>
          </p:cNvPr>
          <p:cNvSpPr>
            <a:spLocks noGrp="1"/>
          </p:cNvSpPr>
          <p:nvPr>
            <p:ph type="body" sz="quarter" idx="10" hasCustomPrompt="1"/>
          </p:nvPr>
        </p:nvSpPr>
        <p:spPr>
          <a:xfrm>
            <a:off x="355600" y="244952"/>
            <a:ext cx="7518401" cy="867289"/>
          </a:xfrm>
          <a:prstGeom prst="rect">
            <a:avLst/>
          </a:prstGeom>
        </p:spPr>
        <p:txBody>
          <a:bodyPr lIns="0" rIns="0" anchor="ctr"/>
          <a:lstStyle>
            <a:lvl1pPr marL="0" indent="0" algn="l">
              <a:buNone/>
              <a:defRPr lang="en-IN" sz="2400" dirty="0">
                <a:solidFill>
                  <a:schemeClr val="accent2"/>
                </a:solidFill>
                <a:latin typeface="+mj-lt"/>
              </a:defRPr>
            </a:lvl1pPr>
          </a:lstStyle>
          <a:p>
            <a:pPr lvl="0"/>
            <a:r>
              <a:rPr lang="en-US"/>
              <a:t>Agenda </a:t>
            </a:r>
          </a:p>
        </p:txBody>
      </p:sp>
      <p:sp>
        <p:nvSpPr>
          <p:cNvPr id="6" name="Text Placeholder 9">
            <a:extLst>
              <a:ext uri="{FF2B5EF4-FFF2-40B4-BE49-F238E27FC236}">
                <a16:creationId xmlns:a16="http://schemas.microsoft.com/office/drawing/2014/main" id="{D3893CE5-719B-42B6-9DD4-BEB10C85B50C}"/>
              </a:ext>
            </a:extLst>
          </p:cNvPr>
          <p:cNvSpPr>
            <a:spLocks noGrp="1"/>
          </p:cNvSpPr>
          <p:nvPr>
            <p:ph type="body" sz="quarter" idx="11" hasCustomPrompt="1"/>
          </p:nvPr>
        </p:nvSpPr>
        <p:spPr>
          <a:xfrm>
            <a:off x="355600" y="1310322"/>
            <a:ext cx="57404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pic>
        <p:nvPicPr>
          <p:cNvPr id="7" name="Picture 3">
            <a:extLst>
              <a:ext uri="{FF2B5EF4-FFF2-40B4-BE49-F238E27FC236}">
                <a16:creationId xmlns:a16="http://schemas.microsoft.com/office/drawing/2014/main" id="{C35E95DB-144B-4BC8-B197-A72BF212E359}"/>
              </a:ext>
            </a:extLst>
          </p:cNvPr>
          <p:cNvPicPr>
            <a:picLocks noChangeAspect="1"/>
          </p:cNvPicPr>
          <p:nvPr userDrawn="1"/>
        </p:nvPicPr>
        <p:blipFill rotWithShape="1">
          <a:blip r:embed="rId3"/>
          <a:srcRect t="21728" b="34815"/>
          <a:stretch/>
        </p:blipFill>
        <p:spPr>
          <a:xfrm>
            <a:off x="10498378" y="215976"/>
            <a:ext cx="1609245" cy="462619"/>
          </a:xfrm>
          <a:prstGeom prst="rect">
            <a:avLst/>
          </a:prstGeom>
        </p:spPr>
      </p:pic>
      <p:cxnSp>
        <p:nvCxnSpPr>
          <p:cNvPr id="8" name="Straight Connector 7">
            <a:extLst>
              <a:ext uri="{FF2B5EF4-FFF2-40B4-BE49-F238E27FC236}">
                <a16:creationId xmlns:a16="http://schemas.microsoft.com/office/drawing/2014/main" id="{B4517FA7-3E54-4C21-A98C-C940457C67EF}"/>
              </a:ext>
            </a:extLst>
          </p:cNvPr>
          <p:cNvCxnSpPr>
            <a:cxnSpLocks/>
          </p:cNvCxnSpPr>
          <p:nvPr userDrawn="1"/>
        </p:nvCxnSpPr>
        <p:spPr>
          <a:xfrm flipV="1">
            <a:off x="355600" y="1112240"/>
            <a:ext cx="5740401" cy="3076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TextBox 17">
            <a:extLst>
              <a:ext uri="{FF2B5EF4-FFF2-40B4-BE49-F238E27FC236}">
                <a16:creationId xmlns:a16="http://schemas.microsoft.com/office/drawing/2014/main" id="{27CC3CFB-DA52-49EA-97FD-9835223D0820}"/>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779331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A6B20D15-DE5D-48C0-B8BE-98565177A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72" b="10065"/>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A40E5C83-D0EF-41C9-B25A-9036BE3D67B6}"/>
              </a:ext>
            </a:extLst>
          </p:cNvPr>
          <p:cNvSpPr>
            <a:spLocks noGrp="1"/>
          </p:cNvSpPr>
          <p:nvPr>
            <p:ph type="body" sz="quarter" idx="10" hasCustomPrompt="1"/>
          </p:nvPr>
        </p:nvSpPr>
        <p:spPr>
          <a:xfrm>
            <a:off x="4927600" y="5308600"/>
            <a:ext cx="6858000" cy="660400"/>
          </a:xfrm>
          <a:prstGeom prst="rect">
            <a:avLst/>
          </a:prstGeom>
        </p:spPr>
        <p:txBody>
          <a:bodyPr lIns="0" tIns="0" rIns="0" bIns="0" anchor="ctr"/>
          <a:lstStyle>
            <a:lvl1pPr marL="0" indent="0" algn="r">
              <a:buNone/>
              <a:defRPr sz="4000" b="1">
                <a:ln>
                  <a:solidFill>
                    <a:schemeClr val="accent1">
                      <a:shade val="50000"/>
                      <a:alpha val="64000"/>
                    </a:schemeClr>
                  </a:solidFill>
                </a:ln>
                <a:solidFill>
                  <a:schemeClr val="tx2">
                    <a:lumMod val="75000"/>
                  </a:schemeClr>
                </a:solidFill>
                <a:latin typeface="+mj-lt"/>
              </a:defRPr>
            </a:lvl1pPr>
          </a:lstStyle>
          <a:p>
            <a:pPr lvl="0"/>
            <a:r>
              <a:rPr lang="en-US"/>
              <a:t>ADD YOUR TEXT HERE</a:t>
            </a:r>
            <a:endParaRPr lang="en-IN"/>
          </a:p>
        </p:txBody>
      </p:sp>
      <p:sp>
        <p:nvSpPr>
          <p:cNvPr id="7" name="Text Placeholder 9">
            <a:extLst>
              <a:ext uri="{FF2B5EF4-FFF2-40B4-BE49-F238E27FC236}">
                <a16:creationId xmlns:a16="http://schemas.microsoft.com/office/drawing/2014/main" id="{D5CF3250-2101-4ED2-B02A-FF110E99783C}"/>
              </a:ext>
            </a:extLst>
          </p:cNvPr>
          <p:cNvSpPr>
            <a:spLocks noGrp="1"/>
          </p:cNvSpPr>
          <p:nvPr>
            <p:ph type="body" sz="quarter" idx="11" hasCustomPrompt="1"/>
          </p:nvPr>
        </p:nvSpPr>
        <p:spPr>
          <a:xfrm>
            <a:off x="4927600" y="5838092"/>
            <a:ext cx="6858000" cy="660400"/>
          </a:xfrm>
          <a:prstGeom prst="rect">
            <a:avLst/>
          </a:prstGeom>
        </p:spPr>
        <p:txBody>
          <a:bodyPr lIns="0" tIns="0" rIns="0" bIns="0" anchor="ctr"/>
          <a:lstStyle>
            <a:lvl1pPr marL="0" indent="0" algn="r">
              <a:buNone/>
              <a:defRPr sz="1600">
                <a:ln>
                  <a:noFill/>
                </a:ln>
                <a:solidFill>
                  <a:schemeClr val="tx2">
                    <a:lumMod val="75000"/>
                  </a:schemeClr>
                </a:solidFill>
                <a:latin typeface="+mn-lt"/>
              </a:defRPr>
            </a:lvl1pPr>
          </a:lstStyle>
          <a:p>
            <a:pPr lvl="0"/>
            <a:r>
              <a:rPr lang="en-US"/>
              <a:t>Your Subtext Goes here</a:t>
            </a:r>
            <a:endParaRPr lang="en-IN"/>
          </a:p>
        </p:txBody>
      </p:sp>
      <p:sp>
        <p:nvSpPr>
          <p:cNvPr id="10" name="TextBox 17">
            <a:extLst>
              <a:ext uri="{FF2B5EF4-FFF2-40B4-BE49-F238E27FC236}">
                <a16:creationId xmlns:a16="http://schemas.microsoft.com/office/drawing/2014/main" id="{F760C52C-F3B2-4C74-94AC-542F4896CDF1}"/>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1794732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rgbClr val="FDF8D7"/>
              </a:gs>
              <a:gs pos="28000">
                <a:schemeClr val="bg1"/>
              </a:gs>
              <a:gs pos="72000">
                <a:srgbClr val="FDF8D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5" name="Picture 14" descr="A plate of lemons&#10;&#10;Description automatically generated with low confidence">
            <a:extLst>
              <a:ext uri="{FF2B5EF4-FFF2-40B4-BE49-F238E27FC236}">
                <a16:creationId xmlns:a16="http://schemas.microsoft.com/office/drawing/2014/main" id="{305B8EC6-D016-47A1-AD87-C5B278E82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98098"/>
            <a:ext cx="4365453" cy="4365453"/>
          </a:xfrm>
          <a:prstGeom prst="rect">
            <a:avLst/>
          </a:prstGeom>
        </p:spPr>
      </p:pic>
      <p:sp>
        <p:nvSpPr>
          <p:cNvPr id="11" name="Text Placeholder 9">
            <a:extLst>
              <a:ext uri="{FF2B5EF4-FFF2-40B4-BE49-F238E27FC236}">
                <a16:creationId xmlns:a16="http://schemas.microsoft.com/office/drawing/2014/main" id="{F5B75F74-CEBA-4D0B-A428-623FD2C94E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2" name="Text Placeholder 9">
            <a:extLst>
              <a:ext uri="{FF2B5EF4-FFF2-40B4-BE49-F238E27FC236}">
                <a16:creationId xmlns:a16="http://schemas.microsoft.com/office/drawing/2014/main" id="{BED4FF79-F2A0-4575-A0C1-486791E2898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3" name="Picture 3">
            <a:extLst>
              <a:ext uri="{FF2B5EF4-FFF2-40B4-BE49-F238E27FC236}">
                <a16:creationId xmlns:a16="http://schemas.microsoft.com/office/drawing/2014/main" id="{1BD4F3EB-CBB7-49A7-A868-C2583600277D}"/>
              </a:ext>
            </a:extLst>
          </p:cNvPr>
          <p:cNvPicPr>
            <a:picLocks noChangeAspect="1"/>
          </p:cNvPicPr>
          <p:nvPr userDrawn="1"/>
        </p:nvPicPr>
        <p:blipFill rotWithShape="1">
          <a:blip r:embed="rId3"/>
          <a:srcRect t="21728" b="34815"/>
          <a:stretch/>
        </p:blipFill>
        <p:spPr>
          <a:xfrm>
            <a:off x="10918653" y="181148"/>
            <a:ext cx="1143400" cy="328700"/>
          </a:xfrm>
          <a:prstGeom prst="rect">
            <a:avLst/>
          </a:prstGeom>
        </p:spPr>
      </p:pic>
      <p:sp>
        <p:nvSpPr>
          <p:cNvPr id="18" name="TextBox 17">
            <a:extLst>
              <a:ext uri="{FF2B5EF4-FFF2-40B4-BE49-F238E27FC236}">
                <a16:creationId xmlns:a16="http://schemas.microsoft.com/office/drawing/2014/main" id="{D36A170A-6C4E-4EE9-A434-BE6649BA45EB}"/>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9" name="Picture 8" descr="A hand holding a bottle of milk&#10;&#10;Description automatically generated with low confidence">
            <a:extLst>
              <a:ext uri="{FF2B5EF4-FFF2-40B4-BE49-F238E27FC236}">
                <a16:creationId xmlns:a16="http://schemas.microsoft.com/office/drawing/2014/main" id="{BA827291-3ECF-461D-B860-37FB9259D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Tree>
    <p:extLst>
      <p:ext uri="{BB962C8B-B14F-4D97-AF65-F5344CB8AC3E}">
        <p14:creationId xmlns:p14="http://schemas.microsoft.com/office/powerpoint/2010/main" val="16786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05556E-6 -1.7284E-6 L 0.00018 0.06513 " pathEditMode="relative" rAng="0" ptsTypes="AA">
                                      <p:cBhvr>
                                        <p:cTn id="6" dur="5000" fill="hold"/>
                                        <p:tgtEl>
                                          <p:spTgt spid="15"/>
                                        </p:tgtEl>
                                        <p:attrNameLst>
                                          <p:attrName>ppt_x</p:attrName>
                                          <p:attrName>ppt_y</p:attrName>
                                        </p:attrNameLst>
                                      </p:cBhvr>
                                      <p:rCtr x="9" y="32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5"/>
              </a:gs>
              <a:gs pos="28000">
                <a:schemeClr val="bg1"/>
              </a:gs>
              <a:gs pos="72000">
                <a:srgbClr val="FCC5AA"/>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3" name="Picture 12" descr="A picture containing citrus, fruit, orange, half&#10;&#10;Description automatically generated">
            <a:extLst>
              <a:ext uri="{FF2B5EF4-FFF2-40B4-BE49-F238E27FC236}">
                <a16:creationId xmlns:a16="http://schemas.microsoft.com/office/drawing/2014/main" id="{E6439537-5BDE-4674-9ECC-395CDE192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2478" y="633656"/>
            <a:ext cx="4445000" cy="4445000"/>
          </a:xfrm>
          <a:prstGeom prst="rect">
            <a:avLst/>
          </a:prstGeom>
        </p:spPr>
      </p:pic>
      <p:sp>
        <p:nvSpPr>
          <p:cNvPr id="14" name="TextBox 17">
            <a:extLst>
              <a:ext uri="{FF2B5EF4-FFF2-40B4-BE49-F238E27FC236}">
                <a16:creationId xmlns:a16="http://schemas.microsoft.com/office/drawing/2014/main" id="{2E045464-6F97-4EE4-8694-A57A97322163}"/>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9" name="Text Placeholder 9">
            <a:extLst>
              <a:ext uri="{FF2B5EF4-FFF2-40B4-BE49-F238E27FC236}">
                <a16:creationId xmlns:a16="http://schemas.microsoft.com/office/drawing/2014/main" id="{C20EBC86-0DC5-479C-AB19-C8812BF145D7}"/>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0" name="Text Placeholder 9">
            <a:extLst>
              <a:ext uri="{FF2B5EF4-FFF2-40B4-BE49-F238E27FC236}">
                <a16:creationId xmlns:a16="http://schemas.microsoft.com/office/drawing/2014/main" id="{6BC8666C-E785-4D31-AB5B-6C1A5969BFA8}"/>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9C76B0F0-10C7-49B4-A1D1-BB27C2109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21D01F89-B501-439D-A25A-6D5717BC355A}"/>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608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1.94444E-6 -2.34568E-6 L -0.00121 0.05386 " pathEditMode="relative" rAng="0" ptsTypes="AA">
                                      <p:cBhvr>
                                        <p:cTn id="6" dur="5000" fill="hold"/>
                                        <p:tgtEl>
                                          <p:spTgt spid="13"/>
                                        </p:tgtEl>
                                        <p:attrNameLst>
                                          <p:attrName>ppt_x</p:attrName>
                                          <p:attrName>ppt_y</p:attrName>
                                        </p:attrNameLst>
                                      </p:cBhvr>
                                      <p:rCtr x="-6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4"/>
              </a:gs>
              <a:gs pos="28000">
                <a:schemeClr val="bg1"/>
              </a:gs>
              <a:gs pos="72000">
                <a:srgbClr val="DFE9AD"/>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A picture containing nature, rain&#10;&#10;Description automatically generated">
            <a:extLst>
              <a:ext uri="{FF2B5EF4-FFF2-40B4-BE49-F238E27FC236}">
                <a16:creationId xmlns:a16="http://schemas.microsoft.com/office/drawing/2014/main" id="{FC34D523-E27D-4D5E-8134-83A9763ECE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486" y="660400"/>
            <a:ext cx="4546600" cy="4546600"/>
          </a:xfrm>
          <a:prstGeom prst="rect">
            <a:avLst/>
          </a:prstGeom>
        </p:spPr>
      </p:pic>
      <p:sp>
        <p:nvSpPr>
          <p:cNvPr id="13" name="TextBox 17">
            <a:extLst>
              <a:ext uri="{FF2B5EF4-FFF2-40B4-BE49-F238E27FC236}">
                <a16:creationId xmlns:a16="http://schemas.microsoft.com/office/drawing/2014/main" id="{CB9DE1A8-74CD-4EBC-9849-1CCB02EACA68}"/>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10" name="Text Placeholder 9">
            <a:extLst>
              <a:ext uri="{FF2B5EF4-FFF2-40B4-BE49-F238E27FC236}">
                <a16:creationId xmlns:a16="http://schemas.microsoft.com/office/drawing/2014/main" id="{DA308AB1-D206-4CAC-9316-5FA54E985A31}"/>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3FA3692-5CFD-4C3F-AE42-969D372B3496}"/>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CC837DAF-A6F5-4156-94EE-F9D8523EE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84A9C1DF-EA15-468F-923D-39BDA4D69D0A}"/>
              </a:ext>
            </a:extLst>
          </p:cNvPr>
          <p:cNvPicPr>
            <a:picLocks noChangeAspect="1"/>
          </p:cNvPicPr>
          <p:nvPr userDrawn="1"/>
        </p:nvPicPr>
        <p:blipFill rotWithShape="1">
          <a:blip r:embed="rId4"/>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22830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0.00026 0.04259 " pathEditMode="relative" rAng="0" ptsTypes="AA">
                                      <p:cBhvr>
                                        <p:cTn id="6" dur="5000" fill="hold"/>
                                        <p:tgtEl>
                                          <p:spTgt spid="7"/>
                                        </p:tgtEl>
                                        <p:attrNameLst>
                                          <p:attrName>ppt_x</p:attrName>
                                          <p:attrName>ppt_y</p:attrName>
                                        </p:attrNameLst>
                                      </p:cBhvr>
                                      <p:rCtr x="-1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6"/>
              </a:gs>
              <a:gs pos="28000">
                <a:srgbClr val="F4A2AA"/>
              </a:gs>
              <a:gs pos="72000">
                <a:schemeClr val="accent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B6B344A8-F42D-4A90-9BC4-754143BDA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718417"/>
            <a:ext cx="4140200" cy="4140200"/>
          </a:xfrm>
          <a:prstGeom prst="rect">
            <a:avLst/>
          </a:prstGeom>
        </p:spPr>
      </p:pic>
      <p:pic>
        <p:nvPicPr>
          <p:cNvPr id="6" name="Picture 5" descr="A hand holding a bottle of milk&#10;&#10;Description automatically generated with low confidence">
            <a:extLst>
              <a:ext uri="{FF2B5EF4-FFF2-40B4-BE49-F238E27FC236}">
                <a16:creationId xmlns:a16="http://schemas.microsoft.com/office/drawing/2014/main" id="{6224FCB5-DD79-4B7D-8500-5B5169EF8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
        <p:nvSpPr>
          <p:cNvPr id="10" name="TextBox 17">
            <a:extLst>
              <a:ext uri="{FF2B5EF4-FFF2-40B4-BE49-F238E27FC236}">
                <a16:creationId xmlns:a16="http://schemas.microsoft.com/office/drawing/2014/main" id="{F623FEA3-6A4A-40E5-8F70-09B35126B155}"/>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9" name="Text Placeholder 9">
            <a:extLst>
              <a:ext uri="{FF2B5EF4-FFF2-40B4-BE49-F238E27FC236}">
                <a16:creationId xmlns:a16="http://schemas.microsoft.com/office/drawing/2014/main" id="{68E42F84-B82B-4939-9B75-218CFA9A0A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bg1"/>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88F974B-CD6C-47A8-A81A-77A2F78D5B4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bg1"/>
                </a:solidFill>
                <a:latin typeface="+mn-lt"/>
              </a:defRPr>
            </a:lvl1pPr>
          </a:lstStyle>
          <a:p>
            <a:pPr lvl="0"/>
            <a:r>
              <a:rPr lang="en-US"/>
              <a:t>Your Subtext Goes here</a:t>
            </a:r>
            <a:endParaRPr lang="en-IN"/>
          </a:p>
        </p:txBody>
      </p:sp>
      <p:pic>
        <p:nvPicPr>
          <p:cNvPr id="11" name="Picture 3">
            <a:extLst>
              <a:ext uri="{FF2B5EF4-FFF2-40B4-BE49-F238E27FC236}">
                <a16:creationId xmlns:a16="http://schemas.microsoft.com/office/drawing/2014/main" id="{5E2BEB36-9DD5-4895-A4C1-9FC0E97E748F}"/>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39936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autoRev="1" fill="hold" nodeType="withEffect">
                                  <p:stCondLst>
                                    <p:cond delay="0"/>
                                  </p:stCondLst>
                                  <p:childTnLst>
                                    <p:animMotion origin="layout" path="M -0.00312 0.07855 L -0.00312 0.1304 " pathEditMode="relative" rAng="0" ptsTypes="AA">
                                      <p:cBhvr>
                                        <p:cTn id="6" dur="5000" fill="hold"/>
                                        <p:tgtEl>
                                          <p:spTgt spid="3"/>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6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53641934"/>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163515691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78797684"/>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04-10-2024</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8776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lvl1pPr>
              <a:defRPr sz="1050" spc="300"/>
            </a:lvl1pPr>
          </a:lstStyle>
          <a:p>
            <a:r>
              <a:rPr lang="en-IN" dirty="0"/>
              <a:t>PEPSICO CONFIDENTIAL</a:t>
            </a:r>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4" name="Picture 13" descr="Text&#10;&#10;Description automatically generated with medium confidence">
            <a:extLst>
              <a:ext uri="{FF2B5EF4-FFF2-40B4-BE49-F238E27FC236}">
                <a16:creationId xmlns:a16="http://schemas.microsoft.com/office/drawing/2014/main" id="{523122A8-53C5-9B5F-1904-4EDDA375B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137" y="97789"/>
            <a:ext cx="2328527" cy="439833"/>
          </a:xfrm>
          <a:prstGeom prst="rect">
            <a:avLst/>
          </a:prstGeom>
        </p:spPr>
      </p:pic>
    </p:spTree>
    <p:extLst>
      <p:ext uri="{BB962C8B-B14F-4D97-AF65-F5344CB8AC3E}">
        <p14:creationId xmlns:p14="http://schemas.microsoft.com/office/powerpoint/2010/main" val="403020163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04-10-2024</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84308743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9" r:id="rId4"/>
    <p:sldLayoutId id="2147483665" r:id="rId5"/>
    <p:sldLayoutId id="2147483661" r:id="rId6"/>
    <p:sldLayoutId id="2147483662" r:id="rId7"/>
    <p:sldLayoutId id="2147483676" r:id="rId8"/>
    <p:sldLayoutId id="2147483666" r:id="rId9"/>
    <p:sldLayoutId id="2147483670" r:id="rId10"/>
    <p:sldLayoutId id="2147483671" r:id="rId11"/>
    <p:sldLayoutId id="2147483672" r:id="rId12"/>
    <p:sldLayoutId id="2147483660" r:id="rId13"/>
    <p:sldLayoutId id="2147483663" r:id="rId14"/>
    <p:sldLayoutId id="2147483673" r:id="rId15"/>
    <p:sldLayoutId id="2147483667"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4" r:id="rId27"/>
    <p:sldLayoutId id="214748367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812B6-E6FD-4736-B1A0-626F8CA6130D}"/>
              </a:ext>
            </a:extLst>
          </p:cNvPr>
          <p:cNvSpPr/>
          <p:nvPr userDrawn="1"/>
        </p:nvSpPr>
        <p:spPr>
          <a:xfrm>
            <a:off x="12274974" y="999067"/>
            <a:ext cx="406400" cy="457200"/>
          </a:xfrm>
          <a:prstGeom prst="rect">
            <a:avLst/>
          </a:prstGeom>
          <a:solidFill>
            <a:srgbClr val="FBF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7E0CAC90-82FA-4C22-B033-1858C523192F}"/>
              </a:ext>
            </a:extLst>
          </p:cNvPr>
          <p:cNvSpPr/>
          <p:nvPr userDrawn="1"/>
        </p:nvSpPr>
        <p:spPr>
          <a:xfrm>
            <a:off x="12274974" y="1498600"/>
            <a:ext cx="406400" cy="457200"/>
          </a:xfrm>
          <a:prstGeom prst="rect">
            <a:avLst/>
          </a:prstGeom>
          <a:solidFill>
            <a:srgbClr val="D3E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Rectangle 8">
            <a:extLst>
              <a:ext uri="{FF2B5EF4-FFF2-40B4-BE49-F238E27FC236}">
                <a16:creationId xmlns:a16="http://schemas.microsoft.com/office/drawing/2014/main" id="{EC5AA6F3-60DC-4CC3-A715-8A72B9EDE31E}"/>
              </a:ext>
            </a:extLst>
          </p:cNvPr>
          <p:cNvSpPr/>
          <p:nvPr userDrawn="1"/>
        </p:nvSpPr>
        <p:spPr>
          <a:xfrm>
            <a:off x="12274974" y="1998133"/>
            <a:ext cx="406400" cy="457200"/>
          </a:xfrm>
          <a:prstGeom prst="rect">
            <a:avLst/>
          </a:prstGeom>
          <a:solidFill>
            <a:srgbClr val="FAA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 name="Rectangle 9">
            <a:extLst>
              <a:ext uri="{FF2B5EF4-FFF2-40B4-BE49-F238E27FC236}">
                <a16:creationId xmlns:a16="http://schemas.microsoft.com/office/drawing/2014/main" id="{619A5C3A-A1A1-4707-B380-41492E2702CC}"/>
              </a:ext>
            </a:extLst>
          </p:cNvPr>
          <p:cNvSpPr/>
          <p:nvPr userDrawn="1"/>
        </p:nvSpPr>
        <p:spPr>
          <a:xfrm>
            <a:off x="12274974" y="2497667"/>
            <a:ext cx="406400" cy="457200"/>
          </a:xfrm>
          <a:prstGeom prst="rect">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1" name="Rectangle 10">
            <a:extLst>
              <a:ext uri="{FF2B5EF4-FFF2-40B4-BE49-F238E27FC236}">
                <a16:creationId xmlns:a16="http://schemas.microsoft.com/office/drawing/2014/main" id="{FD42668D-9449-4EEC-8ABC-3066145EA1E2}"/>
              </a:ext>
            </a:extLst>
          </p:cNvPr>
          <p:cNvSpPr/>
          <p:nvPr userDrawn="1"/>
        </p:nvSpPr>
        <p:spPr>
          <a:xfrm>
            <a:off x="12274974" y="0"/>
            <a:ext cx="406400" cy="457200"/>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Rectangle 11">
            <a:extLst>
              <a:ext uri="{FF2B5EF4-FFF2-40B4-BE49-F238E27FC236}">
                <a16:creationId xmlns:a16="http://schemas.microsoft.com/office/drawing/2014/main" id="{BB47992D-D1C4-4C87-BF33-D272978ADFA6}"/>
              </a:ext>
            </a:extLst>
          </p:cNvPr>
          <p:cNvSpPr/>
          <p:nvPr userDrawn="1"/>
        </p:nvSpPr>
        <p:spPr>
          <a:xfrm>
            <a:off x="12274974" y="499533"/>
            <a:ext cx="406400" cy="45720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Rectangle 12">
            <a:extLst>
              <a:ext uri="{FF2B5EF4-FFF2-40B4-BE49-F238E27FC236}">
                <a16:creationId xmlns:a16="http://schemas.microsoft.com/office/drawing/2014/main" id="{AAFE726A-1997-4755-BAC2-A02982F9C1DA}"/>
              </a:ext>
            </a:extLst>
          </p:cNvPr>
          <p:cNvSpPr/>
          <p:nvPr userDrawn="1"/>
        </p:nvSpPr>
        <p:spPr>
          <a:xfrm>
            <a:off x="12272965" y="2997199"/>
            <a:ext cx="406400" cy="4572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Tree>
    <p:extLst>
      <p:ext uri="{BB962C8B-B14F-4D97-AF65-F5344CB8AC3E}">
        <p14:creationId xmlns:p14="http://schemas.microsoft.com/office/powerpoint/2010/main" val="39887575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orient="horz" pos="6120">
          <p15:clr>
            <a:srgbClr val="F26B43"/>
          </p15:clr>
        </p15:guide>
        <p15:guide id="3" orient="horz" pos="360">
          <p15:clr>
            <a:srgbClr val="F26B43"/>
          </p15:clr>
        </p15:guide>
        <p15:guide id="4" pos="5760">
          <p15:clr>
            <a:srgbClr val="F26B43"/>
          </p15:clr>
        </p15:guide>
        <p15:guide id="5" orient="horz" pos="3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neonetworkexchange.com/peprene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t-hero-animation-v2">
            <a:hlinkClick r:id="" action="ppaction://media"/>
            <a:extLst>
              <a:ext uri="{FF2B5EF4-FFF2-40B4-BE49-F238E27FC236}">
                <a16:creationId xmlns:a16="http://schemas.microsoft.com/office/drawing/2014/main" id="{26375762-9747-4405-AE22-0260176A1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8"/>
            <a:ext cx="12192972" cy="6858547"/>
          </a:xfrm>
          <a:prstGeom prst="rect">
            <a:avLst/>
          </a:prstGeom>
        </p:spPr>
      </p:pic>
      <p:sp>
        <p:nvSpPr>
          <p:cNvPr id="10" name="Text Placeholder 1">
            <a:extLst>
              <a:ext uri="{FF2B5EF4-FFF2-40B4-BE49-F238E27FC236}">
                <a16:creationId xmlns:a16="http://schemas.microsoft.com/office/drawing/2014/main" id="{06CEC7F2-A529-42BB-9044-6DEE9423AF85}"/>
              </a:ext>
            </a:extLst>
          </p:cNvPr>
          <p:cNvSpPr txBox="1">
            <a:spLocks/>
          </p:cNvSpPr>
          <p:nvPr/>
        </p:nvSpPr>
        <p:spPr>
          <a:xfrm>
            <a:off x="1892571" y="1809057"/>
            <a:ext cx="8406858" cy="151155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solidFill>
                  <a:schemeClr val="bg1"/>
                </a:solidFill>
                <a:latin typeface="Poppins SemiBold" pitchFamily="2" charset="77"/>
                <a:cs typeface="Poppins SemiBold" pitchFamily="2" charset="77"/>
              </a:rPr>
              <a:t>Let’s partner today for a more sustainable tomorrow.</a:t>
            </a:r>
          </a:p>
        </p:txBody>
      </p:sp>
      <p:pic>
        <p:nvPicPr>
          <p:cNvPr id="12" name="Picture 11" descr="Text&#10;&#10;Description automatically generated with medium confidence">
            <a:extLst>
              <a:ext uri="{FF2B5EF4-FFF2-40B4-BE49-F238E27FC236}">
                <a16:creationId xmlns:a16="http://schemas.microsoft.com/office/drawing/2014/main" id="{7B9545E6-1A28-4FB7-8C68-C854D3EDA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389" y="4258206"/>
            <a:ext cx="6319220" cy="1180872"/>
          </a:xfrm>
          <a:prstGeom prst="rect">
            <a:avLst/>
          </a:prstGeom>
        </p:spPr>
      </p:pic>
      <p:sp>
        <p:nvSpPr>
          <p:cNvPr id="13" name="Text Placeholder 1">
            <a:extLst>
              <a:ext uri="{FF2B5EF4-FFF2-40B4-BE49-F238E27FC236}">
                <a16:creationId xmlns:a16="http://schemas.microsoft.com/office/drawing/2014/main" id="{B3DB11BE-5102-4A71-AD17-6DEEDA1D45F4}"/>
              </a:ext>
            </a:extLst>
          </p:cNvPr>
          <p:cNvSpPr txBox="1">
            <a:spLocks/>
          </p:cNvSpPr>
          <p:nvPr/>
        </p:nvSpPr>
        <p:spPr>
          <a:xfrm>
            <a:off x="3530447" y="3743378"/>
            <a:ext cx="5131105" cy="388540"/>
          </a:xfrm>
          <a:prstGeom prst="rect">
            <a:avLst/>
          </a:prstGeom>
        </p:spPr>
        <p:txBody>
          <a:bodyPr vert="horz" lIns="68580" tIns="34290" rIns="68580" bIns="34290" rtlCol="0" anchor="t">
            <a:noAutofit/>
          </a:bodyPr>
          <a:lstStyle>
            <a:lvl1pPr marL="389335" indent="-389335" algn="l" defTabSz="685800" rtl="0" eaLnBrk="1" latinLnBrk="0" hangingPunct="1">
              <a:lnSpc>
                <a:spcPct val="100000"/>
              </a:lnSpc>
              <a:spcBef>
                <a:spcPts val="0"/>
              </a:spcBef>
              <a:buFont typeface="Arial" panose="020B0604020202020204" pitchFamily="34" charset="0"/>
              <a:buChar char="•"/>
              <a:tabLst/>
              <a:defRPr sz="4500" b="1" i="0" kern="1200">
                <a:solidFill>
                  <a:schemeClr val="bg1"/>
                </a:solidFill>
                <a:latin typeface="Calibri" panose="020F0502020204030204" pitchFamily="34" charset="0"/>
                <a:ea typeface="+mn-ea"/>
                <a:cs typeface="Calibri" panose="020F0502020204030204" pitchFamily="34" charset="0"/>
              </a:defRPr>
            </a:lvl1pPr>
            <a:lvl2pPr marL="559594" marR="0" indent="-345281" algn="l" defTabSz="6858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4500" b="0" i="0" kern="1200">
                <a:solidFill>
                  <a:schemeClr val="bg1"/>
                </a:solidFill>
                <a:latin typeface="Calibri" panose="020F0502020204030204" pitchFamily="34" charset="0"/>
                <a:ea typeface="+mn-ea"/>
                <a:cs typeface="Calibri" panose="020F0502020204030204" pitchFamily="34" charset="0"/>
              </a:defRPr>
            </a:lvl2pPr>
            <a:lvl3pPr marL="815579" indent="-335756" algn="l" defTabSz="685800" rtl="0" eaLnBrk="1" latinLnBrk="0" hangingPunct="1">
              <a:lnSpc>
                <a:spcPct val="100000"/>
              </a:lnSpc>
              <a:spcBef>
                <a:spcPts val="375"/>
              </a:spcBef>
              <a:buSzPct val="70000"/>
              <a:buFont typeface="Courier New" panose="02070309020205020404" pitchFamily="49" charset="0"/>
              <a:buChar char="o"/>
              <a:tabLst>
                <a:tab pos="767954" algn="l"/>
              </a:tabLst>
              <a:defRPr sz="4500" kern="1200">
                <a:solidFill>
                  <a:schemeClr val="bg1"/>
                </a:solidFill>
                <a:latin typeface="+mn-lt"/>
                <a:ea typeface="+mn-ea"/>
                <a:cs typeface="+mn-cs"/>
              </a:defRPr>
            </a:lvl3pPr>
            <a:lvl4pPr marL="1120379" indent="-353616"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4pPr>
            <a:lvl5pPr marL="1415654" indent="-351235"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sz="2400" b="0" dirty="0">
                <a:latin typeface="Poppins" panose="00000500000000000000" pitchFamily="2" charset="0"/>
                <a:cs typeface="Poppins" panose="00000500000000000000" pitchFamily="2" charset="0"/>
              </a:rPr>
              <a:t>Introducing</a:t>
            </a:r>
            <a:r>
              <a:rPr lang="en-US" sz="24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753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B482578-24FD-7875-B514-BA26B030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70" y="1493420"/>
            <a:ext cx="3871161" cy="3871161"/>
          </a:xfrm>
          <a:prstGeom prst="rect">
            <a:avLst/>
          </a:prstGeom>
        </p:spPr>
      </p:pic>
      <p:sp>
        <p:nvSpPr>
          <p:cNvPr id="21" name="Rectangle 20">
            <a:extLst>
              <a:ext uri="{FF2B5EF4-FFF2-40B4-BE49-F238E27FC236}">
                <a16:creationId xmlns:a16="http://schemas.microsoft.com/office/drawing/2014/main" id="{D0404D2B-B4E8-B5D0-3CAE-C41F66E4B7C8}"/>
              </a:ext>
            </a:extLst>
          </p:cNvPr>
          <p:cNvSpPr/>
          <p:nvPr/>
        </p:nvSpPr>
        <p:spPr>
          <a:xfrm>
            <a:off x="6642100" y="0"/>
            <a:ext cx="5549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8">
            <a:extLst>
              <a:ext uri="{FF2B5EF4-FFF2-40B4-BE49-F238E27FC236}">
                <a16:creationId xmlns:a16="http://schemas.microsoft.com/office/drawing/2014/main" id="{C1874572-3786-CDA0-863E-D4610FB47C4F}"/>
              </a:ext>
            </a:extLst>
          </p:cNvPr>
          <p:cNvSpPr>
            <a:spLocks noGrp="1"/>
          </p:cNvSpPr>
          <p:nvPr>
            <p:ph type="body" sz="quarter" idx="13"/>
          </p:nvPr>
        </p:nvSpPr>
        <p:spPr>
          <a:xfrm>
            <a:off x="989057" y="2217578"/>
            <a:ext cx="5057848" cy="2645970"/>
          </a:xfrm>
        </p:spPr>
        <p:txBody>
          <a:bodyPr/>
          <a:lstStyle/>
          <a:p>
            <a:r>
              <a:rPr lang="en-IN" sz="5400" b="1" dirty="0">
                <a:solidFill>
                  <a:srgbClr val="4FE2F3"/>
                </a:solidFill>
                <a:latin typeface="Poppins SemiBold" pitchFamily="2" charset="77"/>
                <a:cs typeface="Poppins SemiBold" pitchFamily="2" charset="77"/>
              </a:rPr>
              <a:t>What is Partners for Tomorrow?</a:t>
            </a:r>
          </a:p>
        </p:txBody>
      </p:sp>
      <p:pic>
        <p:nvPicPr>
          <p:cNvPr id="24" name="Picture 23" descr="Diagram&#10;&#10;Description automatically generated">
            <a:extLst>
              <a:ext uri="{FF2B5EF4-FFF2-40B4-BE49-F238E27FC236}">
                <a16:creationId xmlns:a16="http://schemas.microsoft.com/office/drawing/2014/main" id="{5AD8BFA8-9E31-17F8-F54E-44735170C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118" y="1268068"/>
            <a:ext cx="4321864" cy="4321864"/>
          </a:xfrm>
          <a:prstGeom prst="rect">
            <a:avLst/>
          </a:prstGeom>
        </p:spPr>
      </p:pic>
      <p:pic>
        <p:nvPicPr>
          <p:cNvPr id="25" name="Picture 24" descr="Diagram&#10;&#10;Description automatically generated">
            <a:extLst>
              <a:ext uri="{FF2B5EF4-FFF2-40B4-BE49-F238E27FC236}">
                <a16:creationId xmlns:a16="http://schemas.microsoft.com/office/drawing/2014/main" id="{8EEA5F0C-2DD4-A7B0-99DF-69590B1A8357}"/>
              </a:ext>
            </a:extLst>
          </p:cNvPr>
          <p:cNvPicPr>
            <a:picLocks noChangeAspect="1"/>
          </p:cNvPicPr>
          <p:nvPr/>
        </p:nvPicPr>
        <p:blipFill rotWithShape="1">
          <a:blip r:embed="rId3">
            <a:extLst>
              <a:ext uri="{28A0092B-C50C-407E-A947-70E740481C1C}">
                <a14:useLocalDpi xmlns:a14="http://schemas.microsoft.com/office/drawing/2010/main" val="0"/>
              </a:ext>
            </a:extLst>
          </a:blip>
          <a:srcRect l="9112" t="9386" r="9386" b="9112"/>
          <a:stretch/>
        </p:blipFill>
        <p:spPr>
          <a:xfrm>
            <a:off x="7631155" y="1643105"/>
            <a:ext cx="3571788" cy="3571788"/>
          </a:xfrm>
          <a:prstGeom prst="ellipse">
            <a:avLst/>
          </a:prstGeom>
        </p:spPr>
      </p:pic>
    </p:spTree>
    <p:extLst>
      <p:ext uri="{BB962C8B-B14F-4D97-AF65-F5344CB8AC3E}">
        <p14:creationId xmlns:p14="http://schemas.microsoft.com/office/powerpoint/2010/main" val="3312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 fill="hold" nodeType="afterEffect">
                                  <p:stCondLst>
                                    <p:cond delay="500"/>
                                  </p:stCondLst>
                                  <p:childTnLst>
                                    <p:animRot by="43200000">
                                      <p:cBhvr>
                                        <p:cTn id="6" dur="2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AGRICULTURE</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ENERGY</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LEARNING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RECYCLING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PACKAGING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Date Placeholder 2">
            <a:extLst>
              <a:ext uri="{FF2B5EF4-FFF2-40B4-BE49-F238E27FC236}">
                <a16:creationId xmlns:a16="http://schemas.microsoft.com/office/drawing/2014/main" id="{A0A578FB-3482-58A2-76EE-3C99417BCE7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43607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AGRICULTURE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ENERGY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LEARNING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RECYCLING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PACKAGING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800"/>
              <a:buFont typeface="Arial"/>
              <a:buNone/>
              <a:tabLst/>
              <a:defRPr/>
            </a:pPr>
            <a:r>
              <a:rPr kumimoji="0" lang="en" sz="2400" b="1" i="0" u="none" strike="noStrike" kern="1200" cap="none" spc="0" normalizeH="0" baseline="0" noProof="0" dirty="0">
                <a:ln>
                  <a:noFill/>
                </a:ln>
                <a:solidFill>
                  <a:srgbClr val="0065E5"/>
                </a:solidFill>
                <a:effectLst/>
                <a:uLnTx/>
                <a:uFillTx/>
                <a:latin typeface="Poppins SemiBold"/>
                <a:ea typeface="Poppins SemiBold"/>
                <a:cs typeface="Poppins SemiBold" pitchFamily="2" charset="77"/>
                <a:sym typeface="Poppins SemiBold"/>
              </a:rPr>
              <a:t>Partners for Tomorrow: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Rectangle 1">
            <a:extLst>
              <a:ext uri="{FF2B5EF4-FFF2-40B4-BE49-F238E27FC236}">
                <a16:creationId xmlns:a16="http://schemas.microsoft.com/office/drawing/2014/main" id="{92ACCE1B-677E-FF7B-7188-C484127D4E4F}"/>
              </a:ext>
            </a:extLst>
          </p:cNvPr>
          <p:cNvSpPr/>
          <p:nvPr/>
        </p:nvSpPr>
        <p:spPr>
          <a:xfrm>
            <a:off x="312851" y="4675141"/>
            <a:ext cx="1977722"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sow+ Agriculture</a:t>
            </a:r>
          </a:p>
        </p:txBody>
      </p:sp>
      <p:sp>
        <p:nvSpPr>
          <p:cNvPr id="3" name="Rectangle 2">
            <a:extLst>
              <a:ext uri="{FF2B5EF4-FFF2-40B4-BE49-F238E27FC236}">
                <a16:creationId xmlns:a16="http://schemas.microsoft.com/office/drawing/2014/main" id="{B29C7EB0-E343-02F7-AE37-CC29F11A5ED2}"/>
              </a:ext>
            </a:extLst>
          </p:cNvPr>
          <p:cNvSpPr/>
          <p:nvPr/>
        </p:nvSpPr>
        <p:spPr>
          <a:xfrm>
            <a:off x="2421202" y="5533678"/>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Summit</a:t>
            </a:r>
          </a:p>
        </p:txBody>
      </p:sp>
      <p:sp>
        <p:nvSpPr>
          <p:cNvPr id="4" name="Rectangle 3">
            <a:extLst>
              <a:ext uri="{FF2B5EF4-FFF2-40B4-BE49-F238E27FC236}">
                <a16:creationId xmlns:a16="http://schemas.microsoft.com/office/drawing/2014/main" id="{D77ADC5D-D694-4703-28B5-3C299BB68F4F}"/>
              </a:ext>
            </a:extLst>
          </p:cNvPr>
          <p:cNvSpPr/>
          <p:nvPr/>
        </p:nvSpPr>
        <p:spPr>
          <a:xfrm>
            <a:off x="4856619" y="6347935"/>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pep+ REnew</a:t>
            </a:r>
          </a:p>
        </p:txBody>
      </p:sp>
      <p:sp>
        <p:nvSpPr>
          <p:cNvPr id="7" name="Rectangle 6">
            <a:extLst>
              <a:ext uri="{FF2B5EF4-FFF2-40B4-BE49-F238E27FC236}">
                <a16:creationId xmlns:a16="http://schemas.microsoft.com/office/drawing/2014/main" id="{EC00DFD3-57DF-EAC4-1D5B-FB1083F56B57}"/>
              </a:ext>
            </a:extLst>
          </p:cNvPr>
          <p:cNvSpPr/>
          <p:nvPr/>
        </p:nvSpPr>
        <p:spPr>
          <a:xfrm>
            <a:off x="9547558" y="4690342"/>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CIRQU</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endParaRPr>
          </a:p>
        </p:txBody>
      </p:sp>
      <p:sp>
        <p:nvSpPr>
          <p:cNvPr id="10" name="Rectangle 9">
            <a:extLst>
              <a:ext uri="{FF2B5EF4-FFF2-40B4-BE49-F238E27FC236}">
                <a16:creationId xmlns:a16="http://schemas.microsoft.com/office/drawing/2014/main" id="{1A19F355-FF75-3B26-33B0-11757E219B14}"/>
              </a:ext>
            </a:extLst>
          </p:cNvPr>
          <p:cNvSpPr/>
          <p:nvPr/>
        </p:nvSpPr>
        <p:spPr>
          <a:xfrm>
            <a:off x="9556561" y="5291488"/>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Recycling Bins</a:t>
            </a:r>
          </a:p>
        </p:txBody>
      </p:sp>
      <p:sp>
        <p:nvSpPr>
          <p:cNvPr id="11" name="Rectangle 10">
            <a:extLst>
              <a:ext uri="{FF2B5EF4-FFF2-40B4-BE49-F238E27FC236}">
                <a16:creationId xmlns:a16="http://schemas.microsoft.com/office/drawing/2014/main" id="{92926279-FF2E-434E-3A59-E4531A93408A}"/>
              </a:ext>
            </a:extLst>
          </p:cNvPr>
          <p:cNvSpPr/>
          <p:nvPr/>
        </p:nvSpPr>
        <p:spPr>
          <a:xfrm>
            <a:off x="9547558" y="5626653"/>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Recycle Rally</a:t>
            </a:r>
          </a:p>
        </p:txBody>
      </p:sp>
      <p:sp>
        <p:nvSpPr>
          <p:cNvPr id="13" name="Date Placeholder 2">
            <a:extLst>
              <a:ext uri="{FF2B5EF4-FFF2-40B4-BE49-F238E27FC236}">
                <a16:creationId xmlns:a16="http://schemas.microsoft.com/office/drawing/2014/main" id="{576C1937-9455-943B-0B89-5147BEEBF874}"/>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12" name="Rectangle 11">
            <a:extLst>
              <a:ext uri="{FF2B5EF4-FFF2-40B4-BE49-F238E27FC236}">
                <a16:creationId xmlns:a16="http://schemas.microsoft.com/office/drawing/2014/main" id="{239438EA-3638-4D5B-4EAD-C31D0251B5B4}"/>
              </a:ext>
            </a:extLst>
          </p:cNvPr>
          <p:cNvSpPr/>
          <p:nvPr/>
        </p:nvSpPr>
        <p:spPr>
          <a:xfrm>
            <a:off x="2233271" y="5820210"/>
            <a:ext cx="2987039"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Action Center</a:t>
            </a:r>
          </a:p>
        </p:txBody>
      </p:sp>
      <p:sp>
        <p:nvSpPr>
          <p:cNvPr id="14" name="TextBox 13">
            <a:extLst>
              <a:ext uri="{FF2B5EF4-FFF2-40B4-BE49-F238E27FC236}">
                <a16:creationId xmlns:a16="http://schemas.microsoft.com/office/drawing/2014/main" id="{CA51AE20-301D-337A-423E-F1EAE164C5A6}"/>
              </a:ext>
            </a:extLst>
          </p:cNvPr>
          <p:cNvSpPr txBox="1"/>
          <p:nvPr/>
        </p:nvSpPr>
        <p:spPr>
          <a:xfrm>
            <a:off x="7279125" y="5370793"/>
            <a:ext cx="2570600" cy="369332"/>
          </a:xfrm>
          <a:prstGeom prst="rect">
            <a:avLst/>
          </a:prstGeom>
          <a:noFill/>
        </p:spPr>
        <p:txBody>
          <a:bodyPr wrap="square" rtlCol="0">
            <a:spAutoFit/>
          </a:bodyPr>
          <a:lstStyle/>
          <a:p>
            <a:pPr algn="ctr"/>
            <a:r>
              <a:rPr lang="en-US" b="1" dirty="0">
                <a:solidFill>
                  <a:schemeClr val="accent6"/>
                </a:solidFill>
              </a:rPr>
              <a:t>Cups for Tomorrow</a:t>
            </a:r>
          </a:p>
        </p:txBody>
      </p:sp>
      <p:sp>
        <p:nvSpPr>
          <p:cNvPr id="15" name="Flowchart: Connector 14">
            <a:extLst>
              <a:ext uri="{FF2B5EF4-FFF2-40B4-BE49-F238E27FC236}">
                <a16:creationId xmlns:a16="http://schemas.microsoft.com/office/drawing/2014/main" id="{1EE3F87B-333D-EAB0-999A-24324387F222}"/>
              </a:ext>
            </a:extLst>
          </p:cNvPr>
          <p:cNvSpPr/>
          <p:nvPr/>
        </p:nvSpPr>
        <p:spPr>
          <a:xfrm>
            <a:off x="7833978" y="3547822"/>
            <a:ext cx="1347701" cy="1313779"/>
          </a:xfrm>
          <a:prstGeom prst="flowChartConnector">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7E21AF4F-9C93-7119-BC99-41A4F3C9D33A}"/>
              </a:ext>
            </a:extLst>
          </p:cNvPr>
          <p:cNvSpPr/>
          <p:nvPr/>
        </p:nvSpPr>
        <p:spPr>
          <a:xfrm>
            <a:off x="9534308" y="4962098"/>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Oscar Sort</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endParaRPr>
          </a:p>
        </p:txBody>
      </p:sp>
    </p:spTree>
    <p:extLst>
      <p:ext uri="{BB962C8B-B14F-4D97-AF65-F5344CB8AC3E}">
        <p14:creationId xmlns:p14="http://schemas.microsoft.com/office/powerpoint/2010/main" val="198582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1;p27">
            <a:extLst>
              <a:ext uri="{FF2B5EF4-FFF2-40B4-BE49-F238E27FC236}">
                <a16:creationId xmlns:a16="http://schemas.microsoft.com/office/drawing/2014/main" id="{ED7A0D8F-3F58-F25F-805C-A0DBCB71FEF2}"/>
              </a:ext>
            </a:extLst>
          </p:cNvPr>
          <p:cNvSpPr txBox="1"/>
          <p:nvPr/>
        </p:nvSpPr>
        <p:spPr>
          <a:xfrm>
            <a:off x="542925" y="1477135"/>
            <a:ext cx="2610466" cy="234423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Cups for Tomorrow is a set of resources that equip our partners with the tools they need to transition from disposable cups to reusable cups for on-site dining seamlessly</a:t>
            </a:r>
            <a:r>
              <a:rPr kumimoji="0" lang="en-US" sz="16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a:t>
            </a:r>
            <a:endParaRPr kumimoji="0" lang="en-US" sz="1200" b="0" i="1"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endParaRPr>
          </a:p>
        </p:txBody>
      </p:sp>
      <p:sp>
        <p:nvSpPr>
          <p:cNvPr id="16" name="Google Shape;321;p27">
            <a:extLst>
              <a:ext uri="{FF2B5EF4-FFF2-40B4-BE49-F238E27FC236}">
                <a16:creationId xmlns:a16="http://schemas.microsoft.com/office/drawing/2014/main" id="{95F2B9F9-3AF3-6A05-8D79-D5F6CC3685EC}"/>
              </a:ext>
            </a:extLst>
          </p:cNvPr>
          <p:cNvSpPr txBox="1"/>
          <p:nvPr/>
        </p:nvSpPr>
        <p:spPr>
          <a:xfrm>
            <a:off x="3728899" y="5085331"/>
            <a:ext cx="2114306" cy="129266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Enhance Experience</a:t>
            </a:r>
          </a:p>
          <a:p>
            <a:pPr marL="0" marR="0" lvl="0" indent="0" algn="ctr"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Improve customer experience with high quality drinkware.</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endPar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endParaRPr>
          </a:p>
        </p:txBody>
      </p:sp>
      <p:sp>
        <p:nvSpPr>
          <p:cNvPr id="19" name="Google Shape;321;p27">
            <a:extLst>
              <a:ext uri="{FF2B5EF4-FFF2-40B4-BE49-F238E27FC236}">
                <a16:creationId xmlns:a16="http://schemas.microsoft.com/office/drawing/2014/main" id="{43985379-7589-F698-64EB-2B824E7CD3BD}"/>
              </a:ext>
            </a:extLst>
          </p:cNvPr>
          <p:cNvSpPr txBox="1"/>
          <p:nvPr/>
        </p:nvSpPr>
        <p:spPr>
          <a:xfrm>
            <a:off x="6589784" y="5085331"/>
            <a:ext cx="2170715" cy="11079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Save Money</a:t>
            </a:r>
          </a:p>
          <a:p>
            <a:pPr marL="0" marR="0" lvl="0" indent="0" algn="ctr"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Save money by ditching disposable cups.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endPar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endParaRPr>
          </a:p>
        </p:txBody>
      </p:sp>
      <p:sp>
        <p:nvSpPr>
          <p:cNvPr id="20" name="Google Shape;321;p27">
            <a:extLst>
              <a:ext uri="{FF2B5EF4-FFF2-40B4-BE49-F238E27FC236}">
                <a16:creationId xmlns:a16="http://schemas.microsoft.com/office/drawing/2014/main" id="{C5A09FA7-3FD8-235D-835C-D635112471AA}"/>
              </a:ext>
            </a:extLst>
          </p:cNvPr>
          <p:cNvSpPr txBox="1"/>
          <p:nvPr/>
        </p:nvSpPr>
        <p:spPr>
          <a:xfrm>
            <a:off x="9342262" y="5085331"/>
            <a:ext cx="2407604" cy="129266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1" i="0" u="none" strike="noStrike" kern="1200" cap="none" spc="0" normalizeH="0" baseline="0" noProof="0" dirty="0">
                <a:ln>
                  <a:noFill/>
                </a:ln>
                <a:solidFill>
                  <a:srgbClr val="0065E5"/>
                </a:solidFill>
                <a:effectLst/>
                <a:uLnTx/>
                <a:uFillTx/>
                <a:latin typeface="Poppins SemiBold" pitchFamily="2" charset="77"/>
                <a:ea typeface="Poppins SemiBold"/>
                <a:cs typeface="Poppins SemiBold" pitchFamily="2" charset="77"/>
                <a:sym typeface="Poppins SemiBold"/>
              </a:rPr>
              <a:t>Be a Leader</a:t>
            </a:r>
          </a:p>
          <a:p>
            <a:pPr marL="0" marR="0" lvl="0" indent="0" algn="ctr" defTabSz="914400" rtl="0" eaLnBrk="1" fontAlgn="auto" latinLnBrk="0" hangingPunct="1">
              <a:lnSpc>
                <a:spcPct val="100000"/>
              </a:lnSpc>
              <a:spcBef>
                <a:spcPts val="400"/>
              </a:spcBef>
              <a:spcAft>
                <a:spcPts val="0"/>
              </a:spcAft>
              <a:buClr>
                <a:prstClr val="black"/>
              </a:buClr>
              <a:buSzPts val="800"/>
              <a:buFont typeface="Arial"/>
              <a:buNone/>
              <a:tabLst/>
              <a:defRPr/>
            </a:pPr>
            <a:r>
              <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rPr>
              <a:t>Demonstrate your commitment as a sustainability leader.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endParaRPr kumimoji="0" lang="en-US" sz="1200" b="0" i="0" u="none" strike="noStrike" kern="1200" cap="none" spc="0" normalizeH="0" baseline="0" noProof="0" dirty="0">
              <a:ln>
                <a:noFill/>
              </a:ln>
              <a:solidFill>
                <a:srgbClr val="001D90"/>
              </a:solidFill>
              <a:effectLst/>
              <a:uLnTx/>
              <a:uFillTx/>
              <a:latin typeface="Poppins" pitchFamily="2" charset="77"/>
              <a:ea typeface="Poppins SemiBold"/>
              <a:cs typeface="Poppins" pitchFamily="2" charset="77"/>
              <a:sym typeface="Poppins SemiBold"/>
            </a:endParaRPr>
          </a:p>
        </p:txBody>
      </p:sp>
      <p:sp>
        <p:nvSpPr>
          <p:cNvPr id="17" name="Text Placeholder 16">
            <a:extLst>
              <a:ext uri="{FF2B5EF4-FFF2-40B4-BE49-F238E27FC236}">
                <a16:creationId xmlns:a16="http://schemas.microsoft.com/office/drawing/2014/main" id="{A15EF014-2705-A233-589E-8AE0DD7AE0F5}"/>
              </a:ext>
            </a:extLst>
          </p:cNvPr>
          <p:cNvSpPr>
            <a:spLocks noGrp="1"/>
          </p:cNvSpPr>
          <p:nvPr>
            <p:ph type="body" sz="quarter" idx="13"/>
          </p:nvPr>
        </p:nvSpPr>
        <p:spPr/>
        <p:txBody>
          <a:bodyPr/>
          <a:lstStyle/>
          <a:p>
            <a:r>
              <a:rPr lang="en-US" dirty="0"/>
              <a:t>CUPS FOR TOMORROW </a:t>
            </a:r>
          </a:p>
        </p:txBody>
      </p:sp>
      <p:sp>
        <p:nvSpPr>
          <p:cNvPr id="2" name="Date Placeholder 2">
            <a:extLst>
              <a:ext uri="{FF2B5EF4-FFF2-40B4-BE49-F238E27FC236}">
                <a16:creationId xmlns:a16="http://schemas.microsoft.com/office/drawing/2014/main" id="{50EBFA19-442B-1EEE-65E0-EFE40E4058D6}"/>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pic>
        <p:nvPicPr>
          <p:cNvPr id="14" name="Picture 13" descr="A piggy bank with a person standing on it&#10;&#10;Description automatically generated">
            <a:extLst>
              <a:ext uri="{FF2B5EF4-FFF2-40B4-BE49-F238E27FC236}">
                <a16:creationId xmlns:a16="http://schemas.microsoft.com/office/drawing/2014/main" id="{D3CE9FAE-916A-74B4-C874-4B4CAA334D5E}"/>
              </a:ext>
            </a:extLst>
          </p:cNvPr>
          <p:cNvPicPr>
            <a:picLocks noChangeAspect="1"/>
          </p:cNvPicPr>
          <p:nvPr/>
        </p:nvPicPr>
        <p:blipFill rotWithShape="1">
          <a:blip r:embed="rId3">
            <a:extLst>
              <a:ext uri="{28A0092B-C50C-407E-A947-70E740481C1C}">
                <a14:useLocalDpi xmlns:a14="http://schemas.microsoft.com/office/drawing/2010/main" val="0"/>
              </a:ext>
            </a:extLst>
          </a:blip>
          <a:srcRect l="192" r="59194"/>
          <a:stretch/>
        </p:blipFill>
        <p:spPr>
          <a:xfrm>
            <a:off x="6487631" y="1477135"/>
            <a:ext cx="2443940" cy="3482189"/>
          </a:xfrm>
          <a:prstGeom prst="roundRect">
            <a:avLst>
              <a:gd name="adj" fmla="val 5446"/>
            </a:avLst>
          </a:prstGeom>
        </p:spPr>
      </p:pic>
      <p:pic>
        <p:nvPicPr>
          <p:cNvPr id="21" name="Picture 20" descr="A person wearing an apron standing in front of a glass door&#10;&#10;Description automatically generated">
            <a:extLst>
              <a:ext uri="{FF2B5EF4-FFF2-40B4-BE49-F238E27FC236}">
                <a16:creationId xmlns:a16="http://schemas.microsoft.com/office/drawing/2014/main" id="{614ED509-E112-9400-94DF-6D22996FED15}"/>
              </a:ext>
            </a:extLst>
          </p:cNvPr>
          <p:cNvPicPr>
            <a:picLocks noChangeAspect="1"/>
          </p:cNvPicPr>
          <p:nvPr/>
        </p:nvPicPr>
        <p:blipFill rotWithShape="1">
          <a:blip r:embed="rId4">
            <a:extLst>
              <a:ext uri="{28A0092B-C50C-407E-A947-70E740481C1C}">
                <a14:useLocalDpi xmlns:a14="http://schemas.microsoft.com/office/drawing/2010/main" val="0"/>
              </a:ext>
            </a:extLst>
          </a:blip>
          <a:srcRect l="41399" t="8717" r="17626" b="-82"/>
          <a:stretch/>
        </p:blipFill>
        <p:spPr>
          <a:xfrm>
            <a:off x="9342262" y="1477135"/>
            <a:ext cx="2407604" cy="3482189"/>
          </a:xfrm>
          <a:prstGeom prst="roundRect">
            <a:avLst>
              <a:gd name="adj" fmla="val 5826"/>
            </a:avLst>
          </a:prstGeom>
        </p:spPr>
      </p:pic>
      <p:sp>
        <p:nvSpPr>
          <p:cNvPr id="24" name="Rectangle: Rounded Corners 23">
            <a:extLst>
              <a:ext uri="{FF2B5EF4-FFF2-40B4-BE49-F238E27FC236}">
                <a16:creationId xmlns:a16="http://schemas.microsoft.com/office/drawing/2014/main" id="{00548DD3-D15C-C8F2-4486-203FCB475C0F}"/>
              </a:ext>
            </a:extLst>
          </p:cNvPr>
          <p:cNvSpPr/>
          <p:nvPr/>
        </p:nvSpPr>
        <p:spPr>
          <a:xfrm>
            <a:off x="3633000" y="1477135"/>
            <a:ext cx="2443940" cy="3475301"/>
          </a:xfrm>
          <a:prstGeom prst="roundRect">
            <a:avLst>
              <a:gd name="adj" fmla="val 4383"/>
            </a:avLst>
          </a:prstGeom>
          <a:gradFill>
            <a:gsLst>
              <a:gs pos="0">
                <a:schemeClr val="tx1"/>
              </a:gs>
              <a:gs pos="74000">
                <a:schemeClr val="bg2">
                  <a:lumMod val="25000"/>
                </a:schemeClr>
              </a:gs>
              <a:gs pos="83000">
                <a:schemeClr val="bg2">
                  <a:lumMod val="50000"/>
                </a:schemeClr>
              </a:gs>
              <a:gs pos="100000">
                <a:schemeClr val="tx1">
                  <a:lumMod val="65000"/>
                  <a:lumOff val="35000"/>
                </a:schemeClr>
              </a:gs>
            </a:gsLst>
            <a:lin ang="5400000" scaled="1"/>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a:ea typeface="+mn-ea"/>
              <a:cs typeface="+mn-cs"/>
            </a:endParaRPr>
          </a:p>
        </p:txBody>
      </p:sp>
      <p:pic>
        <p:nvPicPr>
          <p:cNvPr id="23" name="Picture 22" descr="A glass of soda with ice&#10;&#10;Description automatically generated">
            <a:extLst>
              <a:ext uri="{FF2B5EF4-FFF2-40B4-BE49-F238E27FC236}">
                <a16:creationId xmlns:a16="http://schemas.microsoft.com/office/drawing/2014/main" id="{F3EBF954-D469-55BA-43B1-5BAFCE3BD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082" y="1317143"/>
            <a:ext cx="2443940" cy="3815344"/>
          </a:xfrm>
          <a:prstGeom prst="rect">
            <a:avLst/>
          </a:prstGeom>
        </p:spPr>
      </p:pic>
      <p:sp>
        <p:nvSpPr>
          <p:cNvPr id="27" name="TextBox 26">
            <a:extLst>
              <a:ext uri="{FF2B5EF4-FFF2-40B4-BE49-F238E27FC236}">
                <a16:creationId xmlns:a16="http://schemas.microsoft.com/office/drawing/2014/main" id="{11A4A659-40A3-C0C1-B204-DD8C0E718358}"/>
              </a:ext>
            </a:extLst>
          </p:cNvPr>
          <p:cNvSpPr txBox="1"/>
          <p:nvPr/>
        </p:nvSpPr>
        <p:spPr>
          <a:xfrm>
            <a:off x="4112328" y="855625"/>
            <a:ext cx="71256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5E5"/>
                </a:solidFill>
                <a:effectLst/>
                <a:uLnTx/>
                <a:uFillTx/>
                <a:latin typeface="Poppins"/>
                <a:ea typeface="+mn-ea"/>
                <a:cs typeface="+mn-cs"/>
              </a:rPr>
              <a:t>Benefits of Switching to Reusable Cups</a:t>
            </a:r>
          </a:p>
        </p:txBody>
      </p:sp>
    </p:spTree>
    <p:extLst>
      <p:ext uri="{BB962C8B-B14F-4D97-AF65-F5344CB8AC3E}">
        <p14:creationId xmlns:p14="http://schemas.microsoft.com/office/powerpoint/2010/main" val="1033163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AD9F89-A5F9-A1C6-8A70-2690714400D7}"/>
              </a:ext>
            </a:extLst>
          </p:cNvPr>
          <p:cNvSpPr>
            <a:spLocks noGrp="1"/>
          </p:cNvSpPr>
          <p:nvPr>
            <p:ph type="body" sz="quarter" idx="13"/>
          </p:nvPr>
        </p:nvSpPr>
        <p:spPr/>
        <p:txBody>
          <a:bodyPr/>
          <a:lstStyle/>
          <a:p>
            <a:r>
              <a:rPr lang="en-US" dirty="0"/>
              <a:t>CUPS FOR TOMORROW </a:t>
            </a:r>
          </a:p>
        </p:txBody>
      </p:sp>
      <p:sp>
        <p:nvSpPr>
          <p:cNvPr id="8" name="Google Shape;321;p27">
            <a:extLst>
              <a:ext uri="{FF2B5EF4-FFF2-40B4-BE49-F238E27FC236}">
                <a16:creationId xmlns:a16="http://schemas.microsoft.com/office/drawing/2014/main" id="{0EE7FA70-01D6-7F04-F425-23253581BAD5}"/>
              </a:ext>
            </a:extLst>
          </p:cNvPr>
          <p:cNvSpPr txBox="1"/>
          <p:nvPr/>
        </p:nvSpPr>
        <p:spPr>
          <a:xfrm>
            <a:off x="468186" y="913943"/>
            <a:ext cx="5782290" cy="2122632"/>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2400" b="1" dirty="0">
                <a:solidFill>
                  <a:srgbClr val="001D90"/>
                </a:solidFill>
                <a:latin typeface="+mj-lt"/>
                <a:ea typeface="Poppins SemiBold"/>
                <a:cs typeface="Poppins SemiBold" pitchFamily="2" charset="77"/>
                <a:sym typeface="Poppins SemiBold"/>
              </a:rPr>
              <a:t>Easily Transition Your Business</a:t>
            </a:r>
            <a:endParaRPr lang="en" sz="2400" b="1" dirty="0">
              <a:solidFill>
                <a:srgbClr val="001D90"/>
              </a:solidFill>
              <a:latin typeface="+mj-lt"/>
              <a:ea typeface="Poppins SemiBold"/>
              <a:cs typeface="Poppins SemiBold" pitchFamily="2" charset="77"/>
              <a:sym typeface="Poppins SemiBold"/>
            </a:endParaRPr>
          </a:p>
          <a:p>
            <a:pPr marR="0" lvl="0" rtl="0">
              <a:spcBef>
                <a:spcPts val="1000"/>
              </a:spcBef>
              <a:spcAft>
                <a:spcPts val="0"/>
              </a:spcAft>
              <a:buClr>
                <a:schemeClr val="dk1"/>
              </a:buClr>
              <a:buSzPts val="800"/>
            </a:pPr>
            <a:r>
              <a:rPr lang="en-US" dirty="0">
                <a:solidFill>
                  <a:srgbClr val="001D90"/>
                </a:solidFill>
                <a:latin typeface="Poppins"/>
                <a:ea typeface="Poppins SemiBold"/>
                <a:cs typeface="Poppins"/>
                <a:sym typeface="Poppins SemiBold"/>
              </a:rPr>
              <a:t>Cups for Tomorrow offers practical solutions to help businesses transition from disposable to reusable cups and dishware. With our resources, you can make the switch and get back to what matters most – serving your customers and growing your business. Cups for Tomorrow offers:</a:t>
            </a:r>
            <a:endParaRPr lang="en-US" dirty="0">
              <a:solidFill>
                <a:srgbClr val="001D90"/>
              </a:solidFill>
              <a:latin typeface="Poppins"/>
              <a:ea typeface="Poppins SemiBold"/>
              <a:cs typeface="Poppins"/>
            </a:endParaRPr>
          </a:p>
        </p:txBody>
      </p:sp>
      <p:sp>
        <p:nvSpPr>
          <p:cNvPr id="2" name="Date Placeholder 2">
            <a:extLst>
              <a:ext uri="{FF2B5EF4-FFF2-40B4-BE49-F238E27FC236}">
                <a16:creationId xmlns:a16="http://schemas.microsoft.com/office/drawing/2014/main" id="{881FB788-61D9-55C4-CD4D-CFE515D33F4F}"/>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pic>
        <p:nvPicPr>
          <p:cNvPr id="3" name="Picture 2" descr="A glass of cola and egg rolls on a plate&#10;&#10;Description automatically generated">
            <a:extLst>
              <a:ext uri="{FF2B5EF4-FFF2-40B4-BE49-F238E27FC236}">
                <a16:creationId xmlns:a16="http://schemas.microsoft.com/office/drawing/2014/main" id="{4B79DDFE-2106-48D2-EF18-159E78862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071" y="659218"/>
            <a:ext cx="5818929" cy="6198782"/>
          </a:xfrm>
          <a:prstGeom prst="rect">
            <a:avLst/>
          </a:prstGeom>
        </p:spPr>
      </p:pic>
      <p:sp>
        <p:nvSpPr>
          <p:cNvPr id="5" name="TextBox 4">
            <a:extLst>
              <a:ext uri="{FF2B5EF4-FFF2-40B4-BE49-F238E27FC236}">
                <a16:creationId xmlns:a16="http://schemas.microsoft.com/office/drawing/2014/main" id="{1C21B233-EBC7-F400-3DD5-7D2A00FA27E2}"/>
              </a:ext>
            </a:extLst>
          </p:cNvPr>
          <p:cNvSpPr txBox="1"/>
          <p:nvPr/>
        </p:nvSpPr>
        <p:spPr>
          <a:xfrm>
            <a:off x="1298593" y="2861662"/>
            <a:ext cx="4829287" cy="2753831"/>
          </a:xfrm>
          <a:prstGeom prst="rect">
            <a:avLst/>
          </a:prstGeom>
          <a:noFill/>
        </p:spPr>
        <p:txBody>
          <a:bodyPr wrap="square" rtlCol="0">
            <a:spAutoFit/>
          </a:bodyPr>
          <a:lstStyle/>
          <a:p>
            <a:pPr>
              <a:lnSpc>
                <a:spcPct val="250000"/>
              </a:lnSpc>
            </a:pPr>
            <a:r>
              <a:rPr lang="en-US" dirty="0">
                <a:solidFill>
                  <a:schemeClr val="accent3"/>
                </a:solidFill>
              </a:rPr>
              <a:t>Reusable Pepsi tumblers </a:t>
            </a:r>
          </a:p>
          <a:p>
            <a:pPr>
              <a:lnSpc>
                <a:spcPct val="250000"/>
              </a:lnSpc>
            </a:pPr>
            <a:r>
              <a:rPr lang="en-US" dirty="0">
                <a:solidFill>
                  <a:schemeClr val="accent3"/>
                </a:solidFill>
              </a:rPr>
              <a:t>Interactive savings calculator</a:t>
            </a:r>
          </a:p>
          <a:p>
            <a:pPr>
              <a:lnSpc>
                <a:spcPct val="250000"/>
              </a:lnSpc>
            </a:pPr>
            <a:r>
              <a:rPr lang="en-US" dirty="0">
                <a:solidFill>
                  <a:schemeClr val="accent3"/>
                </a:solidFill>
              </a:rPr>
              <a:t>Training materials </a:t>
            </a:r>
          </a:p>
          <a:p>
            <a:pPr>
              <a:lnSpc>
                <a:spcPct val="250000"/>
              </a:lnSpc>
            </a:pPr>
            <a:r>
              <a:rPr lang="en-US" dirty="0">
                <a:solidFill>
                  <a:schemeClr val="accent3"/>
                </a:solidFill>
              </a:rPr>
              <a:t>Signage</a:t>
            </a:r>
          </a:p>
        </p:txBody>
      </p:sp>
      <p:sp>
        <p:nvSpPr>
          <p:cNvPr id="6" name="Rounded Rectangle 12">
            <a:hlinkClick r:id="rId4"/>
            <a:extLst>
              <a:ext uri="{FF2B5EF4-FFF2-40B4-BE49-F238E27FC236}">
                <a16:creationId xmlns:a16="http://schemas.microsoft.com/office/drawing/2014/main" id="{E8507BC0-863E-2B7F-BFA2-1C911E960721}"/>
              </a:ext>
            </a:extLst>
          </p:cNvPr>
          <p:cNvSpPr/>
          <p:nvPr/>
        </p:nvSpPr>
        <p:spPr>
          <a:xfrm>
            <a:off x="313710" y="5876466"/>
            <a:ext cx="5680362" cy="65825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rgbClr val="143DCF"/>
                </a:solidFill>
                <a:latin typeface="Poppins SemiBold"/>
                <a:cs typeface="Poppins SemiBold"/>
              </a:rPr>
              <a:t>LEARN MORE AT </a:t>
            </a:r>
            <a:r>
              <a:rPr lang="en-US" b="1" u="sng" dirty="0">
                <a:solidFill>
                  <a:srgbClr val="143DCF"/>
                </a:solidFill>
                <a:latin typeface="Poppins SemiBold"/>
                <a:cs typeface="Poppins SemiBold"/>
              </a:rPr>
              <a:t>CUPSFORTOMORROW.COM</a:t>
            </a:r>
          </a:p>
        </p:txBody>
      </p:sp>
      <p:pic>
        <p:nvPicPr>
          <p:cNvPr id="9" name="Picture 8" descr="A blue and black logo&#10;&#10;Description automatically generated">
            <a:extLst>
              <a:ext uri="{FF2B5EF4-FFF2-40B4-BE49-F238E27FC236}">
                <a16:creationId xmlns:a16="http://schemas.microsoft.com/office/drawing/2014/main" id="{F322B882-A89B-F26D-665A-8166E5B6DC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074" y="3167061"/>
            <a:ext cx="505058" cy="561531"/>
          </a:xfrm>
          <a:prstGeom prst="rect">
            <a:avLst/>
          </a:prstGeom>
        </p:spPr>
      </p:pic>
      <p:pic>
        <p:nvPicPr>
          <p:cNvPr id="11" name="Picture 10" descr="A group of blue gears&#10;&#10;Description automatically generated">
            <a:extLst>
              <a:ext uri="{FF2B5EF4-FFF2-40B4-BE49-F238E27FC236}">
                <a16:creationId xmlns:a16="http://schemas.microsoft.com/office/drawing/2014/main" id="{9262BE55-BFC7-892F-D08A-F6103F02DE4D}"/>
              </a:ext>
            </a:extLst>
          </p:cNvPr>
          <p:cNvPicPr>
            <a:picLocks noChangeAspect="1"/>
          </p:cNvPicPr>
          <p:nvPr/>
        </p:nvPicPr>
        <p:blipFill rotWithShape="1">
          <a:blip r:embed="rId6">
            <a:extLst>
              <a:ext uri="{28A0092B-C50C-407E-A947-70E740481C1C}">
                <a14:useLocalDpi xmlns:a14="http://schemas.microsoft.com/office/drawing/2010/main" val="0"/>
              </a:ext>
            </a:extLst>
          </a:blip>
          <a:srcRect l="19453" t="1778" r="11596" b="6841"/>
          <a:stretch/>
        </p:blipFill>
        <p:spPr>
          <a:xfrm>
            <a:off x="679642" y="3853177"/>
            <a:ext cx="547490" cy="457965"/>
          </a:xfrm>
          <a:prstGeom prst="rect">
            <a:avLst/>
          </a:prstGeom>
        </p:spPr>
      </p:pic>
      <p:pic>
        <p:nvPicPr>
          <p:cNvPr id="13" name="Picture 12" descr="A blue book with a bookmark&#10;&#10;Description automatically generated">
            <a:extLst>
              <a:ext uri="{FF2B5EF4-FFF2-40B4-BE49-F238E27FC236}">
                <a16:creationId xmlns:a16="http://schemas.microsoft.com/office/drawing/2014/main" id="{92318F7E-C957-C302-B640-66A6724C7F35}"/>
              </a:ext>
            </a:extLst>
          </p:cNvPr>
          <p:cNvPicPr>
            <a:picLocks noChangeAspect="1"/>
          </p:cNvPicPr>
          <p:nvPr/>
        </p:nvPicPr>
        <p:blipFill rotWithShape="1">
          <a:blip r:embed="rId7">
            <a:extLst>
              <a:ext uri="{28A0092B-C50C-407E-A947-70E740481C1C}">
                <a14:useLocalDpi xmlns:a14="http://schemas.microsoft.com/office/drawing/2010/main" val="0"/>
              </a:ext>
            </a:extLst>
          </a:blip>
          <a:srcRect l="38630" t="10248" r="4594" b="11704"/>
          <a:stretch/>
        </p:blipFill>
        <p:spPr>
          <a:xfrm>
            <a:off x="719222" y="4467892"/>
            <a:ext cx="488850" cy="507798"/>
          </a:xfrm>
          <a:prstGeom prst="rect">
            <a:avLst/>
          </a:prstGeom>
        </p:spPr>
      </p:pic>
      <p:pic>
        <p:nvPicPr>
          <p:cNvPr id="15" name="Picture 14" descr="A blue sign with a blue rectangle&#10;&#10;Description automatically generated">
            <a:extLst>
              <a:ext uri="{FF2B5EF4-FFF2-40B4-BE49-F238E27FC236}">
                <a16:creationId xmlns:a16="http://schemas.microsoft.com/office/drawing/2014/main" id="{F418B648-9054-6BAC-D695-9421FF662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357" y="5162477"/>
            <a:ext cx="506715" cy="619473"/>
          </a:xfrm>
          <a:prstGeom prst="rect">
            <a:avLst/>
          </a:prstGeom>
        </p:spPr>
      </p:pic>
    </p:spTree>
    <p:extLst>
      <p:ext uri="{BB962C8B-B14F-4D97-AF65-F5344CB8AC3E}">
        <p14:creationId xmlns:p14="http://schemas.microsoft.com/office/powerpoint/2010/main" val="379945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71122E9-CB63-3F79-B37F-2CEC13916258}"/>
              </a:ext>
            </a:extLst>
          </p:cNvPr>
          <p:cNvSpPr/>
          <p:nvPr/>
        </p:nvSpPr>
        <p:spPr>
          <a:xfrm>
            <a:off x="344739" y="2531021"/>
            <a:ext cx="3969816" cy="2351968"/>
          </a:xfrm>
          <a:prstGeom prst="roundRect">
            <a:avLst>
              <a:gd name="adj" fmla="val 1422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BAE1DBA1-604A-5521-6508-ED7DB7DCBC13}"/>
              </a:ext>
            </a:extLst>
          </p:cNvPr>
          <p:cNvSpPr>
            <a:spLocks noGrp="1"/>
          </p:cNvSpPr>
          <p:nvPr>
            <p:ph type="body" sz="quarter" idx="13"/>
          </p:nvPr>
        </p:nvSpPr>
        <p:spPr/>
        <p:txBody>
          <a:bodyPr/>
          <a:lstStyle/>
          <a:p>
            <a:r>
              <a:rPr lang="en-US" dirty="0"/>
              <a:t>CUPS FOR TOMORROW</a:t>
            </a:r>
          </a:p>
        </p:txBody>
      </p:sp>
      <p:sp>
        <p:nvSpPr>
          <p:cNvPr id="7" name="TextBox 6">
            <a:extLst>
              <a:ext uri="{FF2B5EF4-FFF2-40B4-BE49-F238E27FC236}">
                <a16:creationId xmlns:a16="http://schemas.microsoft.com/office/drawing/2014/main" id="{53FCA83B-AE44-879E-4659-838B31325527}"/>
              </a:ext>
            </a:extLst>
          </p:cNvPr>
          <p:cNvSpPr txBox="1"/>
          <p:nvPr/>
        </p:nvSpPr>
        <p:spPr>
          <a:xfrm>
            <a:off x="344739" y="2822147"/>
            <a:ext cx="3969816" cy="1769715"/>
          </a:xfrm>
          <a:prstGeom prst="rect">
            <a:avLst/>
          </a:prstGeom>
          <a:noFill/>
        </p:spPr>
        <p:txBody>
          <a:bodyPr wrap="square">
            <a:spAutoFit/>
          </a:bodyPr>
          <a:lstStyle/>
          <a:p>
            <a:pPr algn="ctr">
              <a:spcBef>
                <a:spcPts val="600"/>
              </a:spcBef>
            </a:pPr>
            <a:r>
              <a:rPr lang="en-US" sz="2000" dirty="0">
                <a:solidFill>
                  <a:schemeClr val="bg1"/>
                </a:solidFill>
                <a:effectLst/>
              </a:rPr>
              <a:t>Get an estimate for your savings and find resources </a:t>
            </a:r>
            <a:br>
              <a:rPr lang="en-US" sz="2000" dirty="0">
                <a:solidFill>
                  <a:schemeClr val="bg1"/>
                </a:solidFill>
              </a:rPr>
            </a:br>
            <a:r>
              <a:rPr lang="en-US" sz="2000" dirty="0">
                <a:solidFill>
                  <a:schemeClr val="bg1"/>
                </a:solidFill>
                <a:effectLst/>
              </a:rPr>
              <a:t>to help you make the switch today at</a:t>
            </a:r>
          </a:p>
          <a:p>
            <a:pPr algn="ctr">
              <a:spcBef>
                <a:spcPts val="600"/>
              </a:spcBef>
            </a:pPr>
            <a:r>
              <a:rPr lang="en-US" sz="2400" b="1" u="sng" dirty="0">
                <a:solidFill>
                  <a:srgbClr val="8EDB43"/>
                </a:solidFill>
                <a:effectLst/>
              </a:rPr>
              <a:t>cupsfortomorrow.com</a:t>
            </a:r>
            <a:endParaRPr lang="en-US" sz="2400" b="1" u="sng" dirty="0">
              <a:solidFill>
                <a:srgbClr val="8EDB43"/>
              </a:solidFill>
            </a:endParaRPr>
          </a:p>
        </p:txBody>
      </p:sp>
      <p:sp>
        <p:nvSpPr>
          <p:cNvPr id="9" name="TextBox 8">
            <a:extLst>
              <a:ext uri="{FF2B5EF4-FFF2-40B4-BE49-F238E27FC236}">
                <a16:creationId xmlns:a16="http://schemas.microsoft.com/office/drawing/2014/main" id="{32640E36-DC2E-D6B7-4996-B126BB0DC391}"/>
              </a:ext>
            </a:extLst>
          </p:cNvPr>
          <p:cNvSpPr txBox="1"/>
          <p:nvPr/>
        </p:nvSpPr>
        <p:spPr>
          <a:xfrm>
            <a:off x="551139" y="816766"/>
            <a:ext cx="11089722" cy="1369606"/>
          </a:xfrm>
          <a:prstGeom prst="rect">
            <a:avLst/>
          </a:prstGeom>
          <a:noFill/>
        </p:spPr>
        <p:txBody>
          <a:bodyPr wrap="square" rtlCol="0">
            <a:spAutoFit/>
          </a:bodyPr>
          <a:lstStyle/>
          <a:p>
            <a:pPr algn="ctr"/>
            <a:r>
              <a:rPr lang="en-US" sz="3200" dirty="0">
                <a:latin typeface="+mj-lt"/>
              </a:rPr>
              <a:t>Switch to reusable dishware.</a:t>
            </a:r>
          </a:p>
          <a:p>
            <a:pPr algn="ctr"/>
            <a:r>
              <a:rPr lang="en-US" sz="3200" dirty="0">
                <a:latin typeface="+mj-lt"/>
              </a:rPr>
              <a:t>Reduce your impact and save money!</a:t>
            </a:r>
          </a:p>
          <a:p>
            <a:pPr algn="ctr">
              <a:spcBef>
                <a:spcPts val="600"/>
              </a:spcBef>
            </a:pPr>
            <a:r>
              <a:rPr lang="en-US" sz="1400" dirty="0"/>
              <a:t>*Estimates calculated using Chart Reuse date for restaurants with 400 daily customers. </a:t>
            </a:r>
          </a:p>
        </p:txBody>
      </p:sp>
      <p:pic>
        <p:nvPicPr>
          <p:cNvPr id="10" name="Picture 9" descr="A black and white logo&#10;&#10;Description automatically generated">
            <a:extLst>
              <a:ext uri="{FF2B5EF4-FFF2-40B4-BE49-F238E27FC236}">
                <a16:creationId xmlns:a16="http://schemas.microsoft.com/office/drawing/2014/main" id="{A47D6C0B-52D2-4522-6E22-A52BA53CF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72" y="5191727"/>
            <a:ext cx="3382263" cy="683085"/>
          </a:xfrm>
          <a:prstGeom prst="rect">
            <a:avLst/>
          </a:prstGeom>
        </p:spPr>
      </p:pic>
      <p:pic>
        <p:nvPicPr>
          <p:cNvPr id="16" name="Picture 15" descr="A diagram of cost savings&#10;&#10;Description automatically generated with medium confidence">
            <a:extLst>
              <a:ext uri="{FF2B5EF4-FFF2-40B4-BE49-F238E27FC236}">
                <a16:creationId xmlns:a16="http://schemas.microsoft.com/office/drawing/2014/main" id="{E8FA699E-25D3-2202-D96A-532667BF0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221" y="2222283"/>
            <a:ext cx="7499358" cy="4111525"/>
          </a:xfrm>
          <a:prstGeom prst="rect">
            <a:avLst/>
          </a:prstGeom>
        </p:spPr>
      </p:pic>
    </p:spTree>
    <p:extLst>
      <p:ext uri="{BB962C8B-B14F-4D97-AF65-F5344CB8AC3E}">
        <p14:creationId xmlns:p14="http://schemas.microsoft.com/office/powerpoint/2010/main" val="2603875656"/>
      </p:ext>
    </p:extLst>
  </p:cSld>
  <p:clrMapOvr>
    <a:masterClrMapping/>
  </p:clrMapOvr>
</p:sld>
</file>

<file path=ppt/theme/theme1.xml><?xml version="1.0" encoding="utf-8"?>
<a:theme xmlns:a="http://schemas.openxmlformats.org/drawingml/2006/main" name="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daStream Professional Template">
  <a:themeElements>
    <a:clrScheme name="SodaStream Professional template">
      <a:dk1>
        <a:sysClr val="windowText" lastClr="000000"/>
      </a:dk1>
      <a:lt1>
        <a:sysClr val="window" lastClr="FFFFFF"/>
      </a:lt1>
      <a:dk2>
        <a:srgbClr val="818285"/>
      </a:dk2>
      <a:lt2>
        <a:srgbClr val="E7E6E6"/>
      </a:lt2>
      <a:accent1>
        <a:srgbClr val="BDBEC0"/>
      </a:accent1>
      <a:accent2>
        <a:srgbClr val="00AEEF"/>
      </a:accent2>
      <a:accent3>
        <a:srgbClr val="FBF1AB"/>
      </a:accent3>
      <a:accent4>
        <a:srgbClr val="D3E090"/>
      </a:accent4>
      <a:accent5>
        <a:srgbClr val="FAA47B"/>
      </a:accent5>
      <a:accent6>
        <a:srgbClr val="EA4B59"/>
      </a:accent6>
      <a:hlink>
        <a:srgbClr val="E7E6E6"/>
      </a:hlink>
      <a:folHlink>
        <a:srgbClr val="92D050"/>
      </a:folHlink>
    </a:clrScheme>
    <a:fontScheme name="SodaStream professional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FA9E3DACC117418444FC99C6EEA3FE" ma:contentTypeVersion="15" ma:contentTypeDescription="Create a new document." ma:contentTypeScope="" ma:versionID="d3fcae5c2b160cbf2f74aa6ec487628a">
  <xsd:schema xmlns:xsd="http://www.w3.org/2001/XMLSchema" xmlns:xs="http://www.w3.org/2001/XMLSchema" xmlns:p="http://schemas.microsoft.com/office/2006/metadata/properties" xmlns:ns2="0dc6f12e-d243-4969-aa81-9e57c8154833" xmlns:ns3="632b86ca-bc47-438f-8ad8-9e099fbefc81" targetNamespace="http://schemas.microsoft.com/office/2006/metadata/properties" ma:root="true" ma:fieldsID="71f607ecdc8f02923e8a8fabe4cad81e" ns2:_="" ns3:_="">
    <xsd:import namespace="0dc6f12e-d243-4969-aa81-9e57c8154833"/>
    <xsd:import namespace="632b86ca-bc47-438f-8ad8-9e099fbefc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6f12e-d243-4969-aa81-9e57c81548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ae8bc6-2808-436b-8758-b62c6fb37c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2b86ca-bc47-438f-8ad8-9e099fbefc8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33a461-2f57-44ec-b108-25b628dbf690}" ma:internalName="TaxCatchAll" ma:showField="CatchAllData" ma:web="632b86ca-bc47-438f-8ad8-9e099fbefc8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c6f12e-d243-4969-aa81-9e57c8154833">
      <Terms xmlns="http://schemas.microsoft.com/office/infopath/2007/PartnerControls"/>
    </lcf76f155ced4ddcb4097134ff3c332f>
    <TaxCatchAll xmlns="632b86ca-bc47-438f-8ad8-9e099fbefc81" xsi:nil="true"/>
  </documentManagement>
</p:properties>
</file>

<file path=customXml/itemProps1.xml><?xml version="1.0" encoding="utf-8"?>
<ds:datastoreItem xmlns:ds="http://schemas.openxmlformats.org/officeDocument/2006/customXml" ds:itemID="{B7B9DFB3-BA58-4784-A4CB-2C0FEE22546F}">
  <ds:schemaRefs>
    <ds:schemaRef ds:uri="http://schemas.microsoft.com/sharepoint/v3/contenttype/forms"/>
  </ds:schemaRefs>
</ds:datastoreItem>
</file>

<file path=customXml/itemProps2.xml><?xml version="1.0" encoding="utf-8"?>
<ds:datastoreItem xmlns:ds="http://schemas.openxmlformats.org/officeDocument/2006/customXml" ds:itemID="{A9F803C4-0434-4EB8-8904-5F14812FC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c6f12e-d243-4969-aa81-9e57c8154833"/>
    <ds:schemaRef ds:uri="632b86ca-bc47-438f-8ad8-9e099fbefc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01EB1E-FE1A-43CD-8D35-1E1C9D1CB02A}">
  <ds:schemaRefs>
    <ds:schemaRef ds:uri="http://schemas.microsoft.com/office/2006/metadata/properties"/>
    <ds:schemaRef ds:uri="http://schemas.microsoft.com/office/infopath/2007/PartnerControls"/>
    <ds:schemaRef ds:uri="0dc6f12e-d243-4969-aa81-9e57c8154833"/>
    <ds:schemaRef ds:uri="632b86ca-bc47-438f-8ad8-9e099fbefc81"/>
  </ds:schemaRefs>
</ds:datastoreItem>
</file>

<file path=docProps/app.xml><?xml version="1.0" encoding="utf-8"?>
<Properties xmlns="http://schemas.openxmlformats.org/officeDocument/2006/extended-properties" xmlns:vt="http://schemas.openxmlformats.org/officeDocument/2006/docPropsVTypes">
  <TotalTime>15131</TotalTime>
  <Words>313</Words>
  <Application>Microsoft Office PowerPoint</Application>
  <PresentationFormat>Widescreen</PresentationFormat>
  <Paragraphs>69</Paragraphs>
  <Slides>7</Slides>
  <Notes>6</Notes>
  <HiddenSlides>0</HiddenSlides>
  <MMClips>1</MMClip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Office Theme</vt:lpstr>
      <vt:lpstr>SodaStream Professional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Gottupulla, Raghudeep {PEP}</dc:creator>
  <cp:lastModifiedBy>Gerken, Kristina {PEP}</cp:lastModifiedBy>
  <cp:revision>49</cp:revision>
  <dcterms:created xsi:type="dcterms:W3CDTF">2023-02-14T11:11:50Z</dcterms:created>
  <dcterms:modified xsi:type="dcterms:W3CDTF">2024-10-04T15:00:20Z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0x01010070FA9E3DACC117418444FC99C6EEA3FE</vt:lpwstr>
  </property>
</Properties>
</file>